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6858000" cy="9906000" type="A4"/>
  <p:notesSz cx="6807200" cy="9939338"/>
  <p:defaultTextStyle>
    <a:defPPr>
      <a:defRPr lang="ja-JP"/>
    </a:defPPr>
    <a:lvl1pPr marL="0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1pPr>
    <a:lvl2pPr marL="419921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2pPr>
    <a:lvl3pPr marL="839841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3pPr>
    <a:lvl4pPr marL="1259763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4pPr>
    <a:lvl5pPr marL="1679684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5pPr>
    <a:lvl6pPr marL="2099605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6pPr>
    <a:lvl7pPr marL="2519525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7pPr>
    <a:lvl8pPr marL="2939446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8pPr>
    <a:lvl9pPr marL="3359369" algn="l" defTabSz="839841" rtl="0" eaLnBrk="1" latinLnBrk="0" hangingPunct="1">
      <a:defRPr kumimoji="1" sz="16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FD03B"/>
    <a:srgbClr val="FFCC29"/>
    <a:srgbClr val="FFC819"/>
    <a:srgbClr val="FFCF37"/>
    <a:srgbClr val="FFCA21"/>
    <a:srgbClr val="FFFF66"/>
    <a:srgbClr val="00D647"/>
    <a:srgbClr val="00D661"/>
    <a:srgbClr val="FF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8381" autoAdjust="0"/>
  </p:normalViewPr>
  <p:slideViewPr>
    <p:cSldViewPr snapToGrid="0">
      <p:cViewPr varScale="1">
        <p:scale>
          <a:sx n="49" d="100"/>
          <a:sy n="49" d="100"/>
        </p:scale>
        <p:origin x="2280" y="54"/>
      </p:cViewPr>
      <p:guideLst>
        <p:guide orient="horz" pos="314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AF369443-783A-448F-AF82-2914BE4221DD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61386A8-5514-4A8F-B0D1-8E3AEA2F2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71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1B2B8018-4833-4CD1-BA98-CA4820CCDAFB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41"/>
            <a:ext cx="5445125" cy="3913187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5"/>
            <a:ext cx="2949575" cy="49847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B66DC7AB-71D5-4231-AF4B-64E6EACD9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60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921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841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763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684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605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525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446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369" algn="l" defTabSz="839841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C7AB-71D5-4231-AF4B-64E6EACD91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07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449-4E1A-4463-9B54-D68E9ACC058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F185-758C-44D4-9A4D-3F0432D2DF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1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6449-4E1A-4463-9B54-D68E9ACC058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1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1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F185-758C-44D4-9A4D-3F0432D2DF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354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4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1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19050" y="0"/>
            <a:ext cx="6858001" cy="9891554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blipFill dpi="0" rotWithShape="1">
                <a:blip r:embed="rId3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-156992" y="-10447"/>
            <a:ext cx="7234604" cy="643640"/>
          </a:xfrm>
          <a:custGeom>
            <a:avLst/>
            <a:gdLst>
              <a:gd name="connsiteX0" fmla="*/ 0 w 7105650"/>
              <a:gd name="connsiteY0" fmla="*/ 76200 h 400050"/>
              <a:gd name="connsiteX1" fmla="*/ 742950 w 7105650"/>
              <a:gd name="connsiteY1" fmla="*/ 247650 h 400050"/>
              <a:gd name="connsiteX2" fmla="*/ 1447800 w 7105650"/>
              <a:gd name="connsiteY2" fmla="*/ 285750 h 400050"/>
              <a:gd name="connsiteX3" fmla="*/ 1924050 w 7105650"/>
              <a:gd name="connsiteY3" fmla="*/ 342900 h 400050"/>
              <a:gd name="connsiteX4" fmla="*/ 2324100 w 7105650"/>
              <a:gd name="connsiteY4" fmla="*/ 342900 h 400050"/>
              <a:gd name="connsiteX5" fmla="*/ 2686050 w 7105650"/>
              <a:gd name="connsiteY5" fmla="*/ 342900 h 400050"/>
              <a:gd name="connsiteX6" fmla="*/ 3390900 w 7105650"/>
              <a:gd name="connsiteY6" fmla="*/ 400050 h 400050"/>
              <a:gd name="connsiteX7" fmla="*/ 4381500 w 7105650"/>
              <a:gd name="connsiteY7" fmla="*/ 381000 h 400050"/>
              <a:gd name="connsiteX8" fmla="*/ 4648200 w 7105650"/>
              <a:gd name="connsiteY8" fmla="*/ 361950 h 400050"/>
              <a:gd name="connsiteX9" fmla="*/ 5581650 w 7105650"/>
              <a:gd name="connsiteY9" fmla="*/ 247650 h 400050"/>
              <a:gd name="connsiteX10" fmla="*/ 6076950 w 7105650"/>
              <a:gd name="connsiteY10" fmla="*/ 171450 h 400050"/>
              <a:gd name="connsiteX11" fmla="*/ 6724650 w 7105650"/>
              <a:gd name="connsiteY11" fmla="*/ 76200 h 400050"/>
              <a:gd name="connsiteX12" fmla="*/ 7105650 w 7105650"/>
              <a:gd name="connsiteY12" fmla="*/ 0 h 400050"/>
              <a:gd name="connsiteX0" fmla="*/ 0 w 7105650"/>
              <a:gd name="connsiteY0" fmla="*/ 76200 h 416044"/>
              <a:gd name="connsiteX1" fmla="*/ 742950 w 7105650"/>
              <a:gd name="connsiteY1" fmla="*/ 247650 h 416044"/>
              <a:gd name="connsiteX2" fmla="*/ 1447800 w 7105650"/>
              <a:gd name="connsiteY2" fmla="*/ 285750 h 416044"/>
              <a:gd name="connsiteX3" fmla="*/ 1924050 w 7105650"/>
              <a:gd name="connsiteY3" fmla="*/ 342900 h 416044"/>
              <a:gd name="connsiteX4" fmla="*/ 2324100 w 7105650"/>
              <a:gd name="connsiteY4" fmla="*/ 342900 h 416044"/>
              <a:gd name="connsiteX5" fmla="*/ 2686050 w 7105650"/>
              <a:gd name="connsiteY5" fmla="*/ 342900 h 416044"/>
              <a:gd name="connsiteX6" fmla="*/ 2878015 w 7105650"/>
              <a:gd name="connsiteY6" fmla="*/ 413238 h 416044"/>
              <a:gd name="connsiteX7" fmla="*/ 3390900 w 7105650"/>
              <a:gd name="connsiteY7" fmla="*/ 400050 h 416044"/>
              <a:gd name="connsiteX8" fmla="*/ 4381500 w 7105650"/>
              <a:gd name="connsiteY8" fmla="*/ 381000 h 416044"/>
              <a:gd name="connsiteX9" fmla="*/ 4648200 w 7105650"/>
              <a:gd name="connsiteY9" fmla="*/ 361950 h 416044"/>
              <a:gd name="connsiteX10" fmla="*/ 5581650 w 7105650"/>
              <a:gd name="connsiteY10" fmla="*/ 247650 h 416044"/>
              <a:gd name="connsiteX11" fmla="*/ 6076950 w 7105650"/>
              <a:gd name="connsiteY11" fmla="*/ 171450 h 416044"/>
              <a:gd name="connsiteX12" fmla="*/ 6724650 w 7105650"/>
              <a:gd name="connsiteY12" fmla="*/ 76200 h 416044"/>
              <a:gd name="connsiteX13" fmla="*/ 7105650 w 7105650"/>
              <a:gd name="connsiteY13" fmla="*/ 0 h 416044"/>
              <a:gd name="connsiteX0" fmla="*/ 0 w 7105650"/>
              <a:gd name="connsiteY0" fmla="*/ 76200 h 416044"/>
              <a:gd name="connsiteX1" fmla="*/ 742950 w 7105650"/>
              <a:gd name="connsiteY1" fmla="*/ 247650 h 416044"/>
              <a:gd name="connsiteX2" fmla="*/ 1447800 w 7105650"/>
              <a:gd name="connsiteY2" fmla="*/ 285750 h 416044"/>
              <a:gd name="connsiteX3" fmla="*/ 1924050 w 7105650"/>
              <a:gd name="connsiteY3" fmla="*/ 342900 h 416044"/>
              <a:gd name="connsiteX4" fmla="*/ 2324100 w 7105650"/>
              <a:gd name="connsiteY4" fmla="*/ 342900 h 416044"/>
              <a:gd name="connsiteX5" fmla="*/ 2686050 w 7105650"/>
              <a:gd name="connsiteY5" fmla="*/ 389792 h 416044"/>
              <a:gd name="connsiteX6" fmla="*/ 2878015 w 7105650"/>
              <a:gd name="connsiteY6" fmla="*/ 413238 h 416044"/>
              <a:gd name="connsiteX7" fmla="*/ 3390900 w 7105650"/>
              <a:gd name="connsiteY7" fmla="*/ 400050 h 416044"/>
              <a:gd name="connsiteX8" fmla="*/ 4381500 w 7105650"/>
              <a:gd name="connsiteY8" fmla="*/ 381000 h 416044"/>
              <a:gd name="connsiteX9" fmla="*/ 4648200 w 7105650"/>
              <a:gd name="connsiteY9" fmla="*/ 361950 h 416044"/>
              <a:gd name="connsiteX10" fmla="*/ 5581650 w 7105650"/>
              <a:gd name="connsiteY10" fmla="*/ 247650 h 416044"/>
              <a:gd name="connsiteX11" fmla="*/ 6076950 w 7105650"/>
              <a:gd name="connsiteY11" fmla="*/ 171450 h 416044"/>
              <a:gd name="connsiteX12" fmla="*/ 6724650 w 7105650"/>
              <a:gd name="connsiteY12" fmla="*/ 76200 h 416044"/>
              <a:gd name="connsiteX13" fmla="*/ 7105650 w 7105650"/>
              <a:gd name="connsiteY13" fmla="*/ 0 h 416044"/>
              <a:gd name="connsiteX0" fmla="*/ 0 w 7105650"/>
              <a:gd name="connsiteY0" fmla="*/ 76200 h 416044"/>
              <a:gd name="connsiteX1" fmla="*/ 742950 w 7105650"/>
              <a:gd name="connsiteY1" fmla="*/ 247650 h 416044"/>
              <a:gd name="connsiteX2" fmla="*/ 1447800 w 7105650"/>
              <a:gd name="connsiteY2" fmla="*/ 285750 h 416044"/>
              <a:gd name="connsiteX3" fmla="*/ 1924050 w 7105650"/>
              <a:gd name="connsiteY3" fmla="*/ 342900 h 416044"/>
              <a:gd name="connsiteX4" fmla="*/ 2324100 w 7105650"/>
              <a:gd name="connsiteY4" fmla="*/ 389792 h 416044"/>
              <a:gd name="connsiteX5" fmla="*/ 2686050 w 7105650"/>
              <a:gd name="connsiteY5" fmla="*/ 389792 h 416044"/>
              <a:gd name="connsiteX6" fmla="*/ 2878015 w 7105650"/>
              <a:gd name="connsiteY6" fmla="*/ 413238 h 416044"/>
              <a:gd name="connsiteX7" fmla="*/ 3390900 w 7105650"/>
              <a:gd name="connsiteY7" fmla="*/ 400050 h 416044"/>
              <a:gd name="connsiteX8" fmla="*/ 4381500 w 7105650"/>
              <a:gd name="connsiteY8" fmla="*/ 381000 h 416044"/>
              <a:gd name="connsiteX9" fmla="*/ 4648200 w 7105650"/>
              <a:gd name="connsiteY9" fmla="*/ 361950 h 416044"/>
              <a:gd name="connsiteX10" fmla="*/ 5581650 w 7105650"/>
              <a:gd name="connsiteY10" fmla="*/ 247650 h 416044"/>
              <a:gd name="connsiteX11" fmla="*/ 6076950 w 7105650"/>
              <a:gd name="connsiteY11" fmla="*/ 171450 h 416044"/>
              <a:gd name="connsiteX12" fmla="*/ 6724650 w 7105650"/>
              <a:gd name="connsiteY12" fmla="*/ 76200 h 416044"/>
              <a:gd name="connsiteX13" fmla="*/ 7105650 w 7105650"/>
              <a:gd name="connsiteY13" fmla="*/ 0 h 416044"/>
              <a:gd name="connsiteX0" fmla="*/ 0 w 7105650"/>
              <a:gd name="connsiteY0" fmla="*/ 76200 h 436975"/>
              <a:gd name="connsiteX1" fmla="*/ 742950 w 7105650"/>
              <a:gd name="connsiteY1" fmla="*/ 247650 h 436975"/>
              <a:gd name="connsiteX2" fmla="*/ 1447800 w 7105650"/>
              <a:gd name="connsiteY2" fmla="*/ 285750 h 436975"/>
              <a:gd name="connsiteX3" fmla="*/ 1924050 w 7105650"/>
              <a:gd name="connsiteY3" fmla="*/ 342900 h 436975"/>
              <a:gd name="connsiteX4" fmla="*/ 2324100 w 7105650"/>
              <a:gd name="connsiteY4" fmla="*/ 389792 h 436975"/>
              <a:gd name="connsiteX5" fmla="*/ 2650881 w 7105650"/>
              <a:gd name="connsiteY5" fmla="*/ 436684 h 436975"/>
              <a:gd name="connsiteX6" fmla="*/ 2878015 w 7105650"/>
              <a:gd name="connsiteY6" fmla="*/ 413238 h 436975"/>
              <a:gd name="connsiteX7" fmla="*/ 3390900 w 7105650"/>
              <a:gd name="connsiteY7" fmla="*/ 400050 h 436975"/>
              <a:gd name="connsiteX8" fmla="*/ 4381500 w 7105650"/>
              <a:gd name="connsiteY8" fmla="*/ 381000 h 436975"/>
              <a:gd name="connsiteX9" fmla="*/ 4648200 w 7105650"/>
              <a:gd name="connsiteY9" fmla="*/ 361950 h 436975"/>
              <a:gd name="connsiteX10" fmla="*/ 5581650 w 7105650"/>
              <a:gd name="connsiteY10" fmla="*/ 247650 h 436975"/>
              <a:gd name="connsiteX11" fmla="*/ 6076950 w 7105650"/>
              <a:gd name="connsiteY11" fmla="*/ 171450 h 436975"/>
              <a:gd name="connsiteX12" fmla="*/ 6724650 w 7105650"/>
              <a:gd name="connsiteY12" fmla="*/ 76200 h 436975"/>
              <a:gd name="connsiteX13" fmla="*/ 7105650 w 7105650"/>
              <a:gd name="connsiteY13" fmla="*/ 0 h 436975"/>
              <a:gd name="connsiteX0" fmla="*/ 0 w 7105650"/>
              <a:gd name="connsiteY0" fmla="*/ 76200 h 436975"/>
              <a:gd name="connsiteX1" fmla="*/ 742950 w 7105650"/>
              <a:gd name="connsiteY1" fmla="*/ 247650 h 436975"/>
              <a:gd name="connsiteX2" fmla="*/ 1447800 w 7105650"/>
              <a:gd name="connsiteY2" fmla="*/ 320919 h 436975"/>
              <a:gd name="connsiteX3" fmla="*/ 1924050 w 7105650"/>
              <a:gd name="connsiteY3" fmla="*/ 342900 h 436975"/>
              <a:gd name="connsiteX4" fmla="*/ 2324100 w 7105650"/>
              <a:gd name="connsiteY4" fmla="*/ 389792 h 436975"/>
              <a:gd name="connsiteX5" fmla="*/ 2650881 w 7105650"/>
              <a:gd name="connsiteY5" fmla="*/ 436684 h 436975"/>
              <a:gd name="connsiteX6" fmla="*/ 2878015 w 7105650"/>
              <a:gd name="connsiteY6" fmla="*/ 413238 h 436975"/>
              <a:gd name="connsiteX7" fmla="*/ 3390900 w 7105650"/>
              <a:gd name="connsiteY7" fmla="*/ 400050 h 436975"/>
              <a:gd name="connsiteX8" fmla="*/ 4381500 w 7105650"/>
              <a:gd name="connsiteY8" fmla="*/ 381000 h 436975"/>
              <a:gd name="connsiteX9" fmla="*/ 4648200 w 7105650"/>
              <a:gd name="connsiteY9" fmla="*/ 361950 h 436975"/>
              <a:gd name="connsiteX10" fmla="*/ 5581650 w 7105650"/>
              <a:gd name="connsiteY10" fmla="*/ 247650 h 436975"/>
              <a:gd name="connsiteX11" fmla="*/ 6076950 w 7105650"/>
              <a:gd name="connsiteY11" fmla="*/ 171450 h 436975"/>
              <a:gd name="connsiteX12" fmla="*/ 6724650 w 7105650"/>
              <a:gd name="connsiteY12" fmla="*/ 76200 h 436975"/>
              <a:gd name="connsiteX13" fmla="*/ 7105650 w 7105650"/>
              <a:gd name="connsiteY13" fmla="*/ 0 h 436975"/>
              <a:gd name="connsiteX0" fmla="*/ 0 w 7105650"/>
              <a:gd name="connsiteY0" fmla="*/ 76200 h 436975"/>
              <a:gd name="connsiteX1" fmla="*/ 742950 w 7105650"/>
              <a:gd name="connsiteY1" fmla="*/ 247650 h 436975"/>
              <a:gd name="connsiteX2" fmla="*/ 1447800 w 7105650"/>
              <a:gd name="connsiteY2" fmla="*/ 320919 h 436975"/>
              <a:gd name="connsiteX3" fmla="*/ 1924050 w 7105650"/>
              <a:gd name="connsiteY3" fmla="*/ 378069 h 436975"/>
              <a:gd name="connsiteX4" fmla="*/ 2324100 w 7105650"/>
              <a:gd name="connsiteY4" fmla="*/ 389792 h 436975"/>
              <a:gd name="connsiteX5" fmla="*/ 2650881 w 7105650"/>
              <a:gd name="connsiteY5" fmla="*/ 436684 h 436975"/>
              <a:gd name="connsiteX6" fmla="*/ 2878015 w 7105650"/>
              <a:gd name="connsiteY6" fmla="*/ 413238 h 436975"/>
              <a:gd name="connsiteX7" fmla="*/ 3390900 w 7105650"/>
              <a:gd name="connsiteY7" fmla="*/ 400050 h 436975"/>
              <a:gd name="connsiteX8" fmla="*/ 4381500 w 7105650"/>
              <a:gd name="connsiteY8" fmla="*/ 381000 h 436975"/>
              <a:gd name="connsiteX9" fmla="*/ 4648200 w 7105650"/>
              <a:gd name="connsiteY9" fmla="*/ 361950 h 436975"/>
              <a:gd name="connsiteX10" fmla="*/ 5581650 w 7105650"/>
              <a:gd name="connsiteY10" fmla="*/ 247650 h 436975"/>
              <a:gd name="connsiteX11" fmla="*/ 6076950 w 7105650"/>
              <a:gd name="connsiteY11" fmla="*/ 171450 h 436975"/>
              <a:gd name="connsiteX12" fmla="*/ 6724650 w 7105650"/>
              <a:gd name="connsiteY12" fmla="*/ 76200 h 436975"/>
              <a:gd name="connsiteX13" fmla="*/ 7105650 w 7105650"/>
              <a:gd name="connsiteY13" fmla="*/ 0 h 436975"/>
              <a:gd name="connsiteX0" fmla="*/ 0 w 7105650"/>
              <a:gd name="connsiteY0" fmla="*/ 76200 h 437172"/>
              <a:gd name="connsiteX1" fmla="*/ 742950 w 7105650"/>
              <a:gd name="connsiteY1" fmla="*/ 247650 h 437172"/>
              <a:gd name="connsiteX2" fmla="*/ 1447800 w 7105650"/>
              <a:gd name="connsiteY2" fmla="*/ 320919 h 437172"/>
              <a:gd name="connsiteX3" fmla="*/ 1924050 w 7105650"/>
              <a:gd name="connsiteY3" fmla="*/ 378069 h 437172"/>
              <a:gd name="connsiteX4" fmla="*/ 2335823 w 7105650"/>
              <a:gd name="connsiteY4" fmla="*/ 424962 h 437172"/>
              <a:gd name="connsiteX5" fmla="*/ 2650881 w 7105650"/>
              <a:gd name="connsiteY5" fmla="*/ 436684 h 437172"/>
              <a:gd name="connsiteX6" fmla="*/ 2878015 w 7105650"/>
              <a:gd name="connsiteY6" fmla="*/ 413238 h 437172"/>
              <a:gd name="connsiteX7" fmla="*/ 3390900 w 7105650"/>
              <a:gd name="connsiteY7" fmla="*/ 400050 h 437172"/>
              <a:gd name="connsiteX8" fmla="*/ 4381500 w 7105650"/>
              <a:gd name="connsiteY8" fmla="*/ 381000 h 437172"/>
              <a:gd name="connsiteX9" fmla="*/ 4648200 w 7105650"/>
              <a:gd name="connsiteY9" fmla="*/ 361950 h 437172"/>
              <a:gd name="connsiteX10" fmla="*/ 5581650 w 7105650"/>
              <a:gd name="connsiteY10" fmla="*/ 247650 h 437172"/>
              <a:gd name="connsiteX11" fmla="*/ 6076950 w 7105650"/>
              <a:gd name="connsiteY11" fmla="*/ 171450 h 437172"/>
              <a:gd name="connsiteX12" fmla="*/ 6724650 w 7105650"/>
              <a:gd name="connsiteY12" fmla="*/ 76200 h 437172"/>
              <a:gd name="connsiteX13" fmla="*/ 7105650 w 7105650"/>
              <a:gd name="connsiteY13" fmla="*/ 0 h 437172"/>
              <a:gd name="connsiteX0" fmla="*/ 0 w 7105650"/>
              <a:gd name="connsiteY0" fmla="*/ 76200 h 448588"/>
              <a:gd name="connsiteX1" fmla="*/ 742950 w 7105650"/>
              <a:gd name="connsiteY1" fmla="*/ 247650 h 448588"/>
              <a:gd name="connsiteX2" fmla="*/ 1447800 w 7105650"/>
              <a:gd name="connsiteY2" fmla="*/ 320919 h 448588"/>
              <a:gd name="connsiteX3" fmla="*/ 1924050 w 7105650"/>
              <a:gd name="connsiteY3" fmla="*/ 378069 h 448588"/>
              <a:gd name="connsiteX4" fmla="*/ 2335823 w 7105650"/>
              <a:gd name="connsiteY4" fmla="*/ 424962 h 448588"/>
              <a:gd name="connsiteX5" fmla="*/ 2650881 w 7105650"/>
              <a:gd name="connsiteY5" fmla="*/ 436684 h 448588"/>
              <a:gd name="connsiteX6" fmla="*/ 2878015 w 7105650"/>
              <a:gd name="connsiteY6" fmla="*/ 413238 h 448588"/>
              <a:gd name="connsiteX7" fmla="*/ 3390900 w 7105650"/>
              <a:gd name="connsiteY7" fmla="*/ 400050 h 448588"/>
              <a:gd name="connsiteX8" fmla="*/ 3675185 w 7105650"/>
              <a:gd name="connsiteY8" fmla="*/ 448407 h 448588"/>
              <a:gd name="connsiteX9" fmla="*/ 4381500 w 7105650"/>
              <a:gd name="connsiteY9" fmla="*/ 381000 h 448588"/>
              <a:gd name="connsiteX10" fmla="*/ 4648200 w 7105650"/>
              <a:gd name="connsiteY10" fmla="*/ 361950 h 448588"/>
              <a:gd name="connsiteX11" fmla="*/ 5581650 w 7105650"/>
              <a:gd name="connsiteY11" fmla="*/ 247650 h 448588"/>
              <a:gd name="connsiteX12" fmla="*/ 6076950 w 7105650"/>
              <a:gd name="connsiteY12" fmla="*/ 171450 h 448588"/>
              <a:gd name="connsiteX13" fmla="*/ 6724650 w 7105650"/>
              <a:gd name="connsiteY13" fmla="*/ 76200 h 448588"/>
              <a:gd name="connsiteX14" fmla="*/ 7105650 w 7105650"/>
              <a:gd name="connsiteY14" fmla="*/ 0 h 448588"/>
              <a:gd name="connsiteX0" fmla="*/ 0 w 7105650"/>
              <a:gd name="connsiteY0" fmla="*/ 76200 h 448575"/>
              <a:gd name="connsiteX1" fmla="*/ 742950 w 7105650"/>
              <a:gd name="connsiteY1" fmla="*/ 247650 h 448575"/>
              <a:gd name="connsiteX2" fmla="*/ 1447800 w 7105650"/>
              <a:gd name="connsiteY2" fmla="*/ 320919 h 448575"/>
              <a:gd name="connsiteX3" fmla="*/ 1924050 w 7105650"/>
              <a:gd name="connsiteY3" fmla="*/ 378069 h 448575"/>
              <a:gd name="connsiteX4" fmla="*/ 2335823 w 7105650"/>
              <a:gd name="connsiteY4" fmla="*/ 424962 h 448575"/>
              <a:gd name="connsiteX5" fmla="*/ 2650881 w 7105650"/>
              <a:gd name="connsiteY5" fmla="*/ 436684 h 448575"/>
              <a:gd name="connsiteX6" fmla="*/ 2901461 w 7105650"/>
              <a:gd name="connsiteY6" fmla="*/ 436685 h 448575"/>
              <a:gd name="connsiteX7" fmla="*/ 3390900 w 7105650"/>
              <a:gd name="connsiteY7" fmla="*/ 400050 h 448575"/>
              <a:gd name="connsiteX8" fmla="*/ 3675185 w 7105650"/>
              <a:gd name="connsiteY8" fmla="*/ 448407 h 448575"/>
              <a:gd name="connsiteX9" fmla="*/ 4381500 w 7105650"/>
              <a:gd name="connsiteY9" fmla="*/ 381000 h 448575"/>
              <a:gd name="connsiteX10" fmla="*/ 4648200 w 7105650"/>
              <a:gd name="connsiteY10" fmla="*/ 361950 h 448575"/>
              <a:gd name="connsiteX11" fmla="*/ 5581650 w 7105650"/>
              <a:gd name="connsiteY11" fmla="*/ 247650 h 448575"/>
              <a:gd name="connsiteX12" fmla="*/ 6076950 w 7105650"/>
              <a:gd name="connsiteY12" fmla="*/ 171450 h 448575"/>
              <a:gd name="connsiteX13" fmla="*/ 6724650 w 7105650"/>
              <a:gd name="connsiteY13" fmla="*/ 76200 h 448575"/>
              <a:gd name="connsiteX14" fmla="*/ 7105650 w 7105650"/>
              <a:gd name="connsiteY14" fmla="*/ 0 h 448575"/>
              <a:gd name="connsiteX0" fmla="*/ 0 w 7105650"/>
              <a:gd name="connsiteY0" fmla="*/ 76200 h 458946"/>
              <a:gd name="connsiteX1" fmla="*/ 742950 w 7105650"/>
              <a:gd name="connsiteY1" fmla="*/ 247650 h 458946"/>
              <a:gd name="connsiteX2" fmla="*/ 1447800 w 7105650"/>
              <a:gd name="connsiteY2" fmla="*/ 320919 h 458946"/>
              <a:gd name="connsiteX3" fmla="*/ 1924050 w 7105650"/>
              <a:gd name="connsiteY3" fmla="*/ 378069 h 458946"/>
              <a:gd name="connsiteX4" fmla="*/ 2335823 w 7105650"/>
              <a:gd name="connsiteY4" fmla="*/ 424962 h 458946"/>
              <a:gd name="connsiteX5" fmla="*/ 2650881 w 7105650"/>
              <a:gd name="connsiteY5" fmla="*/ 436684 h 458946"/>
              <a:gd name="connsiteX6" fmla="*/ 2901461 w 7105650"/>
              <a:gd name="connsiteY6" fmla="*/ 436685 h 458946"/>
              <a:gd name="connsiteX7" fmla="*/ 3402623 w 7105650"/>
              <a:gd name="connsiteY7" fmla="*/ 458666 h 458946"/>
              <a:gd name="connsiteX8" fmla="*/ 3675185 w 7105650"/>
              <a:gd name="connsiteY8" fmla="*/ 448407 h 458946"/>
              <a:gd name="connsiteX9" fmla="*/ 4381500 w 7105650"/>
              <a:gd name="connsiteY9" fmla="*/ 381000 h 458946"/>
              <a:gd name="connsiteX10" fmla="*/ 4648200 w 7105650"/>
              <a:gd name="connsiteY10" fmla="*/ 361950 h 458946"/>
              <a:gd name="connsiteX11" fmla="*/ 5581650 w 7105650"/>
              <a:gd name="connsiteY11" fmla="*/ 247650 h 458946"/>
              <a:gd name="connsiteX12" fmla="*/ 6076950 w 7105650"/>
              <a:gd name="connsiteY12" fmla="*/ 171450 h 458946"/>
              <a:gd name="connsiteX13" fmla="*/ 6724650 w 7105650"/>
              <a:gd name="connsiteY13" fmla="*/ 76200 h 458946"/>
              <a:gd name="connsiteX14" fmla="*/ 7105650 w 7105650"/>
              <a:gd name="connsiteY14" fmla="*/ 0 h 458946"/>
              <a:gd name="connsiteX0" fmla="*/ 0 w 7105650"/>
              <a:gd name="connsiteY0" fmla="*/ 76200 h 458946"/>
              <a:gd name="connsiteX1" fmla="*/ 742950 w 7105650"/>
              <a:gd name="connsiteY1" fmla="*/ 247650 h 458946"/>
              <a:gd name="connsiteX2" fmla="*/ 1447800 w 7105650"/>
              <a:gd name="connsiteY2" fmla="*/ 320919 h 458946"/>
              <a:gd name="connsiteX3" fmla="*/ 1924050 w 7105650"/>
              <a:gd name="connsiteY3" fmla="*/ 378069 h 458946"/>
              <a:gd name="connsiteX4" fmla="*/ 2335823 w 7105650"/>
              <a:gd name="connsiteY4" fmla="*/ 424962 h 458946"/>
              <a:gd name="connsiteX5" fmla="*/ 2650881 w 7105650"/>
              <a:gd name="connsiteY5" fmla="*/ 436684 h 458946"/>
              <a:gd name="connsiteX6" fmla="*/ 3402623 w 7105650"/>
              <a:gd name="connsiteY6" fmla="*/ 458666 h 458946"/>
              <a:gd name="connsiteX7" fmla="*/ 3675185 w 7105650"/>
              <a:gd name="connsiteY7" fmla="*/ 448407 h 458946"/>
              <a:gd name="connsiteX8" fmla="*/ 4381500 w 7105650"/>
              <a:gd name="connsiteY8" fmla="*/ 381000 h 458946"/>
              <a:gd name="connsiteX9" fmla="*/ 4648200 w 7105650"/>
              <a:gd name="connsiteY9" fmla="*/ 361950 h 458946"/>
              <a:gd name="connsiteX10" fmla="*/ 5581650 w 7105650"/>
              <a:gd name="connsiteY10" fmla="*/ 247650 h 458946"/>
              <a:gd name="connsiteX11" fmla="*/ 6076950 w 7105650"/>
              <a:gd name="connsiteY11" fmla="*/ 171450 h 458946"/>
              <a:gd name="connsiteX12" fmla="*/ 6724650 w 7105650"/>
              <a:gd name="connsiteY12" fmla="*/ 76200 h 458946"/>
              <a:gd name="connsiteX13" fmla="*/ 7105650 w 7105650"/>
              <a:gd name="connsiteY13" fmla="*/ 0 h 458946"/>
              <a:gd name="connsiteX0" fmla="*/ 0 w 7105650"/>
              <a:gd name="connsiteY0" fmla="*/ 76200 h 469311"/>
              <a:gd name="connsiteX1" fmla="*/ 742950 w 7105650"/>
              <a:gd name="connsiteY1" fmla="*/ 247650 h 469311"/>
              <a:gd name="connsiteX2" fmla="*/ 1447800 w 7105650"/>
              <a:gd name="connsiteY2" fmla="*/ 320919 h 469311"/>
              <a:gd name="connsiteX3" fmla="*/ 1924050 w 7105650"/>
              <a:gd name="connsiteY3" fmla="*/ 378069 h 469311"/>
              <a:gd name="connsiteX4" fmla="*/ 2335823 w 7105650"/>
              <a:gd name="connsiteY4" fmla="*/ 424962 h 469311"/>
              <a:gd name="connsiteX5" fmla="*/ 2850173 w 7105650"/>
              <a:gd name="connsiteY5" fmla="*/ 469311 h 469311"/>
              <a:gd name="connsiteX6" fmla="*/ 3402623 w 7105650"/>
              <a:gd name="connsiteY6" fmla="*/ 458666 h 469311"/>
              <a:gd name="connsiteX7" fmla="*/ 3675185 w 7105650"/>
              <a:gd name="connsiteY7" fmla="*/ 448407 h 469311"/>
              <a:gd name="connsiteX8" fmla="*/ 4381500 w 7105650"/>
              <a:gd name="connsiteY8" fmla="*/ 381000 h 469311"/>
              <a:gd name="connsiteX9" fmla="*/ 4648200 w 7105650"/>
              <a:gd name="connsiteY9" fmla="*/ 361950 h 469311"/>
              <a:gd name="connsiteX10" fmla="*/ 5581650 w 7105650"/>
              <a:gd name="connsiteY10" fmla="*/ 247650 h 469311"/>
              <a:gd name="connsiteX11" fmla="*/ 6076950 w 7105650"/>
              <a:gd name="connsiteY11" fmla="*/ 171450 h 469311"/>
              <a:gd name="connsiteX12" fmla="*/ 6724650 w 7105650"/>
              <a:gd name="connsiteY12" fmla="*/ 76200 h 469311"/>
              <a:gd name="connsiteX13" fmla="*/ 7105650 w 7105650"/>
              <a:gd name="connsiteY13" fmla="*/ 0 h 469311"/>
              <a:gd name="connsiteX0" fmla="*/ 0 w 7105650"/>
              <a:gd name="connsiteY0" fmla="*/ 76200 h 469578"/>
              <a:gd name="connsiteX1" fmla="*/ 742950 w 7105650"/>
              <a:gd name="connsiteY1" fmla="*/ 247650 h 469578"/>
              <a:gd name="connsiteX2" fmla="*/ 1447800 w 7105650"/>
              <a:gd name="connsiteY2" fmla="*/ 320919 h 469578"/>
              <a:gd name="connsiteX3" fmla="*/ 1924050 w 7105650"/>
              <a:gd name="connsiteY3" fmla="*/ 378069 h 469578"/>
              <a:gd name="connsiteX4" fmla="*/ 2335823 w 7105650"/>
              <a:gd name="connsiteY4" fmla="*/ 424962 h 469578"/>
              <a:gd name="connsiteX5" fmla="*/ 2850173 w 7105650"/>
              <a:gd name="connsiteY5" fmla="*/ 469311 h 469578"/>
              <a:gd name="connsiteX6" fmla="*/ 3402623 w 7105650"/>
              <a:gd name="connsiteY6" fmla="*/ 458666 h 469578"/>
              <a:gd name="connsiteX7" fmla="*/ 3675185 w 7105650"/>
              <a:gd name="connsiteY7" fmla="*/ 448407 h 469578"/>
              <a:gd name="connsiteX8" fmla="*/ 4381500 w 7105650"/>
              <a:gd name="connsiteY8" fmla="*/ 381000 h 469578"/>
              <a:gd name="connsiteX9" fmla="*/ 4648200 w 7105650"/>
              <a:gd name="connsiteY9" fmla="*/ 361950 h 469578"/>
              <a:gd name="connsiteX10" fmla="*/ 5581650 w 7105650"/>
              <a:gd name="connsiteY10" fmla="*/ 247650 h 469578"/>
              <a:gd name="connsiteX11" fmla="*/ 6076950 w 7105650"/>
              <a:gd name="connsiteY11" fmla="*/ 171450 h 469578"/>
              <a:gd name="connsiteX12" fmla="*/ 6724650 w 7105650"/>
              <a:gd name="connsiteY12" fmla="*/ 76200 h 469578"/>
              <a:gd name="connsiteX13" fmla="*/ 7105650 w 7105650"/>
              <a:gd name="connsiteY13" fmla="*/ 0 h 469578"/>
              <a:gd name="connsiteX0" fmla="*/ 0 w 7105650"/>
              <a:gd name="connsiteY0" fmla="*/ 76200 h 469578"/>
              <a:gd name="connsiteX1" fmla="*/ 742950 w 7105650"/>
              <a:gd name="connsiteY1" fmla="*/ 247650 h 469578"/>
              <a:gd name="connsiteX2" fmla="*/ 1447800 w 7105650"/>
              <a:gd name="connsiteY2" fmla="*/ 320919 h 469578"/>
              <a:gd name="connsiteX3" fmla="*/ 1924050 w 7105650"/>
              <a:gd name="connsiteY3" fmla="*/ 378069 h 469578"/>
              <a:gd name="connsiteX4" fmla="*/ 2335823 w 7105650"/>
              <a:gd name="connsiteY4" fmla="*/ 424962 h 469578"/>
              <a:gd name="connsiteX5" fmla="*/ 2850173 w 7105650"/>
              <a:gd name="connsiteY5" fmla="*/ 469311 h 469578"/>
              <a:gd name="connsiteX6" fmla="*/ 3402623 w 7105650"/>
              <a:gd name="connsiteY6" fmla="*/ 458666 h 469578"/>
              <a:gd name="connsiteX7" fmla="*/ 3675185 w 7105650"/>
              <a:gd name="connsiteY7" fmla="*/ 448407 h 469578"/>
              <a:gd name="connsiteX8" fmla="*/ 4229100 w 7105650"/>
              <a:gd name="connsiteY8" fmla="*/ 429942 h 469578"/>
              <a:gd name="connsiteX9" fmla="*/ 4648200 w 7105650"/>
              <a:gd name="connsiteY9" fmla="*/ 361950 h 469578"/>
              <a:gd name="connsiteX10" fmla="*/ 5581650 w 7105650"/>
              <a:gd name="connsiteY10" fmla="*/ 247650 h 469578"/>
              <a:gd name="connsiteX11" fmla="*/ 6076950 w 7105650"/>
              <a:gd name="connsiteY11" fmla="*/ 171450 h 469578"/>
              <a:gd name="connsiteX12" fmla="*/ 6724650 w 7105650"/>
              <a:gd name="connsiteY12" fmla="*/ 76200 h 469578"/>
              <a:gd name="connsiteX13" fmla="*/ 7105650 w 7105650"/>
              <a:gd name="connsiteY13" fmla="*/ 0 h 469578"/>
              <a:gd name="connsiteX0" fmla="*/ 0 w 7105650"/>
              <a:gd name="connsiteY0" fmla="*/ 76200 h 469578"/>
              <a:gd name="connsiteX1" fmla="*/ 742950 w 7105650"/>
              <a:gd name="connsiteY1" fmla="*/ 247650 h 469578"/>
              <a:gd name="connsiteX2" fmla="*/ 1447800 w 7105650"/>
              <a:gd name="connsiteY2" fmla="*/ 320919 h 469578"/>
              <a:gd name="connsiteX3" fmla="*/ 1924050 w 7105650"/>
              <a:gd name="connsiteY3" fmla="*/ 378069 h 469578"/>
              <a:gd name="connsiteX4" fmla="*/ 2335823 w 7105650"/>
              <a:gd name="connsiteY4" fmla="*/ 424962 h 469578"/>
              <a:gd name="connsiteX5" fmla="*/ 2850173 w 7105650"/>
              <a:gd name="connsiteY5" fmla="*/ 469311 h 469578"/>
              <a:gd name="connsiteX6" fmla="*/ 3402623 w 7105650"/>
              <a:gd name="connsiteY6" fmla="*/ 458666 h 469578"/>
              <a:gd name="connsiteX7" fmla="*/ 3675185 w 7105650"/>
              <a:gd name="connsiteY7" fmla="*/ 448407 h 469578"/>
              <a:gd name="connsiteX8" fmla="*/ 4648200 w 7105650"/>
              <a:gd name="connsiteY8" fmla="*/ 361950 h 469578"/>
              <a:gd name="connsiteX9" fmla="*/ 5581650 w 7105650"/>
              <a:gd name="connsiteY9" fmla="*/ 247650 h 469578"/>
              <a:gd name="connsiteX10" fmla="*/ 6076950 w 7105650"/>
              <a:gd name="connsiteY10" fmla="*/ 171450 h 469578"/>
              <a:gd name="connsiteX11" fmla="*/ 6724650 w 7105650"/>
              <a:gd name="connsiteY11" fmla="*/ 76200 h 469578"/>
              <a:gd name="connsiteX12" fmla="*/ 7105650 w 7105650"/>
              <a:gd name="connsiteY12" fmla="*/ 0 h 469578"/>
              <a:gd name="connsiteX0" fmla="*/ 0 w 7105650"/>
              <a:gd name="connsiteY0" fmla="*/ 76200 h 459509"/>
              <a:gd name="connsiteX1" fmla="*/ 742950 w 7105650"/>
              <a:gd name="connsiteY1" fmla="*/ 247650 h 459509"/>
              <a:gd name="connsiteX2" fmla="*/ 1447800 w 7105650"/>
              <a:gd name="connsiteY2" fmla="*/ 320919 h 459509"/>
              <a:gd name="connsiteX3" fmla="*/ 1924050 w 7105650"/>
              <a:gd name="connsiteY3" fmla="*/ 378069 h 459509"/>
              <a:gd name="connsiteX4" fmla="*/ 2335823 w 7105650"/>
              <a:gd name="connsiteY4" fmla="*/ 424962 h 459509"/>
              <a:gd name="connsiteX5" fmla="*/ 3402623 w 7105650"/>
              <a:gd name="connsiteY5" fmla="*/ 458666 h 459509"/>
              <a:gd name="connsiteX6" fmla="*/ 3675185 w 7105650"/>
              <a:gd name="connsiteY6" fmla="*/ 448407 h 459509"/>
              <a:gd name="connsiteX7" fmla="*/ 4648200 w 7105650"/>
              <a:gd name="connsiteY7" fmla="*/ 361950 h 459509"/>
              <a:gd name="connsiteX8" fmla="*/ 5581650 w 7105650"/>
              <a:gd name="connsiteY8" fmla="*/ 247650 h 459509"/>
              <a:gd name="connsiteX9" fmla="*/ 6076950 w 7105650"/>
              <a:gd name="connsiteY9" fmla="*/ 171450 h 459509"/>
              <a:gd name="connsiteX10" fmla="*/ 6724650 w 7105650"/>
              <a:gd name="connsiteY10" fmla="*/ 76200 h 459509"/>
              <a:gd name="connsiteX11" fmla="*/ 7105650 w 7105650"/>
              <a:gd name="connsiteY11" fmla="*/ 0 h 459509"/>
              <a:gd name="connsiteX0" fmla="*/ 0 w 7105650"/>
              <a:gd name="connsiteY0" fmla="*/ 76200 h 459509"/>
              <a:gd name="connsiteX1" fmla="*/ 742950 w 7105650"/>
              <a:gd name="connsiteY1" fmla="*/ 247650 h 459509"/>
              <a:gd name="connsiteX2" fmla="*/ 1924050 w 7105650"/>
              <a:gd name="connsiteY2" fmla="*/ 378069 h 459509"/>
              <a:gd name="connsiteX3" fmla="*/ 2335823 w 7105650"/>
              <a:gd name="connsiteY3" fmla="*/ 424962 h 459509"/>
              <a:gd name="connsiteX4" fmla="*/ 3402623 w 7105650"/>
              <a:gd name="connsiteY4" fmla="*/ 458666 h 459509"/>
              <a:gd name="connsiteX5" fmla="*/ 3675185 w 7105650"/>
              <a:gd name="connsiteY5" fmla="*/ 448407 h 459509"/>
              <a:gd name="connsiteX6" fmla="*/ 4648200 w 7105650"/>
              <a:gd name="connsiteY6" fmla="*/ 361950 h 459509"/>
              <a:gd name="connsiteX7" fmla="*/ 5581650 w 7105650"/>
              <a:gd name="connsiteY7" fmla="*/ 247650 h 459509"/>
              <a:gd name="connsiteX8" fmla="*/ 6076950 w 7105650"/>
              <a:gd name="connsiteY8" fmla="*/ 171450 h 459509"/>
              <a:gd name="connsiteX9" fmla="*/ 6724650 w 7105650"/>
              <a:gd name="connsiteY9" fmla="*/ 76200 h 459509"/>
              <a:gd name="connsiteX10" fmla="*/ 7105650 w 7105650"/>
              <a:gd name="connsiteY10" fmla="*/ 0 h 459509"/>
              <a:gd name="connsiteX0" fmla="*/ 0 w 7105650"/>
              <a:gd name="connsiteY0" fmla="*/ 76200 h 459509"/>
              <a:gd name="connsiteX1" fmla="*/ 742950 w 7105650"/>
              <a:gd name="connsiteY1" fmla="*/ 247650 h 459509"/>
              <a:gd name="connsiteX2" fmla="*/ 1642696 w 7105650"/>
              <a:gd name="connsiteY2" fmla="*/ 378069 h 459509"/>
              <a:gd name="connsiteX3" fmla="*/ 2335823 w 7105650"/>
              <a:gd name="connsiteY3" fmla="*/ 424962 h 459509"/>
              <a:gd name="connsiteX4" fmla="*/ 3402623 w 7105650"/>
              <a:gd name="connsiteY4" fmla="*/ 458666 h 459509"/>
              <a:gd name="connsiteX5" fmla="*/ 3675185 w 7105650"/>
              <a:gd name="connsiteY5" fmla="*/ 448407 h 459509"/>
              <a:gd name="connsiteX6" fmla="*/ 4648200 w 7105650"/>
              <a:gd name="connsiteY6" fmla="*/ 361950 h 459509"/>
              <a:gd name="connsiteX7" fmla="*/ 5581650 w 7105650"/>
              <a:gd name="connsiteY7" fmla="*/ 247650 h 459509"/>
              <a:gd name="connsiteX8" fmla="*/ 6076950 w 7105650"/>
              <a:gd name="connsiteY8" fmla="*/ 171450 h 459509"/>
              <a:gd name="connsiteX9" fmla="*/ 6724650 w 7105650"/>
              <a:gd name="connsiteY9" fmla="*/ 76200 h 459509"/>
              <a:gd name="connsiteX10" fmla="*/ 7105650 w 7105650"/>
              <a:gd name="connsiteY10" fmla="*/ 0 h 459509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675185 w 7105650"/>
              <a:gd name="connsiteY5" fmla="*/ 448407 h 464236"/>
              <a:gd name="connsiteX6" fmla="*/ 4648200 w 7105650"/>
              <a:gd name="connsiteY6" fmla="*/ 361950 h 464236"/>
              <a:gd name="connsiteX7" fmla="*/ 5581650 w 7105650"/>
              <a:gd name="connsiteY7" fmla="*/ 247650 h 464236"/>
              <a:gd name="connsiteX8" fmla="*/ 6076950 w 7105650"/>
              <a:gd name="connsiteY8" fmla="*/ 171450 h 464236"/>
              <a:gd name="connsiteX9" fmla="*/ 6724650 w 7105650"/>
              <a:gd name="connsiteY9" fmla="*/ 76200 h 464236"/>
              <a:gd name="connsiteX10" fmla="*/ 7105650 w 7105650"/>
              <a:gd name="connsiteY10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675185 w 7105650"/>
              <a:gd name="connsiteY5" fmla="*/ 448407 h 464236"/>
              <a:gd name="connsiteX6" fmla="*/ 4741985 w 7105650"/>
              <a:gd name="connsiteY6" fmla="*/ 361950 h 464236"/>
              <a:gd name="connsiteX7" fmla="*/ 5581650 w 7105650"/>
              <a:gd name="connsiteY7" fmla="*/ 247650 h 464236"/>
              <a:gd name="connsiteX8" fmla="*/ 6076950 w 7105650"/>
              <a:gd name="connsiteY8" fmla="*/ 171450 h 464236"/>
              <a:gd name="connsiteX9" fmla="*/ 6724650 w 7105650"/>
              <a:gd name="connsiteY9" fmla="*/ 76200 h 464236"/>
              <a:gd name="connsiteX10" fmla="*/ 7105650 w 7105650"/>
              <a:gd name="connsiteY10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780693 w 7105650"/>
              <a:gd name="connsiteY5" fmla="*/ 448407 h 464236"/>
              <a:gd name="connsiteX6" fmla="*/ 4741985 w 7105650"/>
              <a:gd name="connsiteY6" fmla="*/ 361950 h 464236"/>
              <a:gd name="connsiteX7" fmla="*/ 5581650 w 7105650"/>
              <a:gd name="connsiteY7" fmla="*/ 247650 h 464236"/>
              <a:gd name="connsiteX8" fmla="*/ 6076950 w 7105650"/>
              <a:gd name="connsiteY8" fmla="*/ 171450 h 464236"/>
              <a:gd name="connsiteX9" fmla="*/ 6724650 w 7105650"/>
              <a:gd name="connsiteY9" fmla="*/ 76200 h 464236"/>
              <a:gd name="connsiteX10" fmla="*/ 7105650 w 7105650"/>
              <a:gd name="connsiteY10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780693 w 7105650"/>
              <a:gd name="connsiteY5" fmla="*/ 448407 h 464236"/>
              <a:gd name="connsiteX6" fmla="*/ 4741985 w 7105650"/>
              <a:gd name="connsiteY6" fmla="*/ 361950 h 464236"/>
              <a:gd name="connsiteX7" fmla="*/ 5581650 w 7105650"/>
              <a:gd name="connsiteY7" fmla="*/ 247650 h 464236"/>
              <a:gd name="connsiteX8" fmla="*/ 6076950 w 7105650"/>
              <a:gd name="connsiteY8" fmla="*/ 171450 h 464236"/>
              <a:gd name="connsiteX9" fmla="*/ 6724650 w 7105650"/>
              <a:gd name="connsiteY9" fmla="*/ 76200 h 464236"/>
              <a:gd name="connsiteX10" fmla="*/ 7105650 w 7105650"/>
              <a:gd name="connsiteY10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780693 w 7105650"/>
              <a:gd name="connsiteY5" fmla="*/ 448407 h 464236"/>
              <a:gd name="connsiteX6" fmla="*/ 4741985 w 7105650"/>
              <a:gd name="connsiteY6" fmla="*/ 361950 h 464236"/>
              <a:gd name="connsiteX7" fmla="*/ 5581650 w 7105650"/>
              <a:gd name="connsiteY7" fmla="*/ 247650 h 464236"/>
              <a:gd name="connsiteX8" fmla="*/ 6724650 w 7105650"/>
              <a:gd name="connsiteY8" fmla="*/ 76200 h 464236"/>
              <a:gd name="connsiteX9" fmla="*/ 7105650 w 7105650"/>
              <a:gd name="connsiteY9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780693 w 7105650"/>
              <a:gd name="connsiteY5" fmla="*/ 448407 h 464236"/>
              <a:gd name="connsiteX6" fmla="*/ 4741985 w 7105650"/>
              <a:gd name="connsiteY6" fmla="*/ 361950 h 464236"/>
              <a:gd name="connsiteX7" fmla="*/ 5663711 w 7105650"/>
              <a:gd name="connsiteY7" fmla="*/ 272120 h 464236"/>
              <a:gd name="connsiteX8" fmla="*/ 6724650 w 7105650"/>
              <a:gd name="connsiteY8" fmla="*/ 76200 h 464236"/>
              <a:gd name="connsiteX9" fmla="*/ 7105650 w 7105650"/>
              <a:gd name="connsiteY9" fmla="*/ 0 h 464236"/>
              <a:gd name="connsiteX0" fmla="*/ 0 w 7105650"/>
              <a:gd name="connsiteY0" fmla="*/ 76200 h 464236"/>
              <a:gd name="connsiteX1" fmla="*/ 742950 w 7105650"/>
              <a:gd name="connsiteY1" fmla="*/ 247650 h 464236"/>
              <a:gd name="connsiteX2" fmla="*/ 1642696 w 7105650"/>
              <a:gd name="connsiteY2" fmla="*/ 378069 h 464236"/>
              <a:gd name="connsiteX3" fmla="*/ 2617177 w 7105650"/>
              <a:gd name="connsiteY3" fmla="*/ 457589 h 464236"/>
              <a:gd name="connsiteX4" fmla="*/ 3402623 w 7105650"/>
              <a:gd name="connsiteY4" fmla="*/ 458666 h 464236"/>
              <a:gd name="connsiteX5" fmla="*/ 3780693 w 7105650"/>
              <a:gd name="connsiteY5" fmla="*/ 448407 h 464236"/>
              <a:gd name="connsiteX6" fmla="*/ 4741985 w 7105650"/>
              <a:gd name="connsiteY6" fmla="*/ 361950 h 464236"/>
              <a:gd name="connsiteX7" fmla="*/ 5663711 w 7105650"/>
              <a:gd name="connsiteY7" fmla="*/ 272120 h 464236"/>
              <a:gd name="connsiteX8" fmla="*/ 6818435 w 7105650"/>
              <a:gd name="connsiteY8" fmla="*/ 116985 h 464236"/>
              <a:gd name="connsiteX9" fmla="*/ 7105650 w 7105650"/>
              <a:gd name="connsiteY9" fmla="*/ 0 h 464236"/>
              <a:gd name="connsiteX0" fmla="*/ 0 w 7175988"/>
              <a:gd name="connsiteY0" fmla="*/ 51729 h 439765"/>
              <a:gd name="connsiteX1" fmla="*/ 742950 w 7175988"/>
              <a:gd name="connsiteY1" fmla="*/ 223179 h 439765"/>
              <a:gd name="connsiteX2" fmla="*/ 1642696 w 7175988"/>
              <a:gd name="connsiteY2" fmla="*/ 353598 h 439765"/>
              <a:gd name="connsiteX3" fmla="*/ 2617177 w 7175988"/>
              <a:gd name="connsiteY3" fmla="*/ 433118 h 439765"/>
              <a:gd name="connsiteX4" fmla="*/ 3402623 w 7175988"/>
              <a:gd name="connsiteY4" fmla="*/ 434195 h 439765"/>
              <a:gd name="connsiteX5" fmla="*/ 3780693 w 7175988"/>
              <a:gd name="connsiteY5" fmla="*/ 423936 h 439765"/>
              <a:gd name="connsiteX6" fmla="*/ 4741985 w 7175988"/>
              <a:gd name="connsiteY6" fmla="*/ 337479 h 439765"/>
              <a:gd name="connsiteX7" fmla="*/ 5663711 w 7175988"/>
              <a:gd name="connsiteY7" fmla="*/ 247649 h 439765"/>
              <a:gd name="connsiteX8" fmla="*/ 6818435 w 7175988"/>
              <a:gd name="connsiteY8" fmla="*/ 92514 h 439765"/>
              <a:gd name="connsiteX9" fmla="*/ 7175988 w 7175988"/>
              <a:gd name="connsiteY9" fmla="*/ 0 h 439765"/>
              <a:gd name="connsiteX0" fmla="*/ 0 w 7175988"/>
              <a:gd name="connsiteY0" fmla="*/ 51729 h 440947"/>
              <a:gd name="connsiteX1" fmla="*/ 742950 w 7175988"/>
              <a:gd name="connsiteY1" fmla="*/ 223179 h 440947"/>
              <a:gd name="connsiteX2" fmla="*/ 1642696 w 7175988"/>
              <a:gd name="connsiteY2" fmla="*/ 353598 h 440947"/>
              <a:gd name="connsiteX3" fmla="*/ 2617177 w 7175988"/>
              <a:gd name="connsiteY3" fmla="*/ 433118 h 440947"/>
              <a:gd name="connsiteX4" fmla="*/ 3402623 w 7175988"/>
              <a:gd name="connsiteY4" fmla="*/ 434195 h 440947"/>
              <a:gd name="connsiteX5" fmla="*/ 4050324 w 7175988"/>
              <a:gd name="connsiteY5" fmla="*/ 399466 h 440947"/>
              <a:gd name="connsiteX6" fmla="*/ 4741985 w 7175988"/>
              <a:gd name="connsiteY6" fmla="*/ 337479 h 440947"/>
              <a:gd name="connsiteX7" fmla="*/ 5663711 w 7175988"/>
              <a:gd name="connsiteY7" fmla="*/ 247649 h 440947"/>
              <a:gd name="connsiteX8" fmla="*/ 6818435 w 7175988"/>
              <a:gd name="connsiteY8" fmla="*/ 92514 h 440947"/>
              <a:gd name="connsiteX9" fmla="*/ 7175988 w 7175988"/>
              <a:gd name="connsiteY9" fmla="*/ 0 h 440947"/>
              <a:gd name="connsiteX0" fmla="*/ 0 w 7175988"/>
              <a:gd name="connsiteY0" fmla="*/ 51729 h 440947"/>
              <a:gd name="connsiteX1" fmla="*/ 742950 w 7175988"/>
              <a:gd name="connsiteY1" fmla="*/ 223179 h 440947"/>
              <a:gd name="connsiteX2" fmla="*/ 1642696 w 7175988"/>
              <a:gd name="connsiteY2" fmla="*/ 353598 h 440947"/>
              <a:gd name="connsiteX3" fmla="*/ 2617177 w 7175988"/>
              <a:gd name="connsiteY3" fmla="*/ 433118 h 440947"/>
              <a:gd name="connsiteX4" fmla="*/ 3402623 w 7175988"/>
              <a:gd name="connsiteY4" fmla="*/ 434195 h 440947"/>
              <a:gd name="connsiteX5" fmla="*/ 4050324 w 7175988"/>
              <a:gd name="connsiteY5" fmla="*/ 399466 h 440947"/>
              <a:gd name="connsiteX6" fmla="*/ 4882662 w 7175988"/>
              <a:gd name="connsiteY6" fmla="*/ 337479 h 440947"/>
              <a:gd name="connsiteX7" fmla="*/ 5663711 w 7175988"/>
              <a:gd name="connsiteY7" fmla="*/ 247649 h 440947"/>
              <a:gd name="connsiteX8" fmla="*/ 6818435 w 7175988"/>
              <a:gd name="connsiteY8" fmla="*/ 92514 h 440947"/>
              <a:gd name="connsiteX9" fmla="*/ 7175988 w 7175988"/>
              <a:gd name="connsiteY9" fmla="*/ 0 h 440947"/>
              <a:gd name="connsiteX0" fmla="*/ 0 w 7175988"/>
              <a:gd name="connsiteY0" fmla="*/ 51729 h 443264"/>
              <a:gd name="connsiteX1" fmla="*/ 742950 w 7175988"/>
              <a:gd name="connsiteY1" fmla="*/ 223179 h 443264"/>
              <a:gd name="connsiteX2" fmla="*/ 1560635 w 7175988"/>
              <a:gd name="connsiteY2" fmla="*/ 320970 h 443264"/>
              <a:gd name="connsiteX3" fmla="*/ 2617177 w 7175988"/>
              <a:gd name="connsiteY3" fmla="*/ 433118 h 443264"/>
              <a:gd name="connsiteX4" fmla="*/ 3402623 w 7175988"/>
              <a:gd name="connsiteY4" fmla="*/ 434195 h 443264"/>
              <a:gd name="connsiteX5" fmla="*/ 4050324 w 7175988"/>
              <a:gd name="connsiteY5" fmla="*/ 399466 h 443264"/>
              <a:gd name="connsiteX6" fmla="*/ 4882662 w 7175988"/>
              <a:gd name="connsiteY6" fmla="*/ 337479 h 443264"/>
              <a:gd name="connsiteX7" fmla="*/ 5663711 w 7175988"/>
              <a:gd name="connsiteY7" fmla="*/ 247649 h 443264"/>
              <a:gd name="connsiteX8" fmla="*/ 6818435 w 7175988"/>
              <a:gd name="connsiteY8" fmla="*/ 92514 h 443264"/>
              <a:gd name="connsiteX9" fmla="*/ 7175988 w 7175988"/>
              <a:gd name="connsiteY9" fmla="*/ 0 h 443264"/>
              <a:gd name="connsiteX0" fmla="*/ 0 w 7175988"/>
              <a:gd name="connsiteY0" fmla="*/ 51729 h 434374"/>
              <a:gd name="connsiteX1" fmla="*/ 742950 w 7175988"/>
              <a:gd name="connsiteY1" fmla="*/ 223179 h 434374"/>
              <a:gd name="connsiteX2" fmla="*/ 1560635 w 7175988"/>
              <a:gd name="connsiteY2" fmla="*/ 320970 h 434374"/>
              <a:gd name="connsiteX3" fmla="*/ 2558562 w 7175988"/>
              <a:gd name="connsiteY3" fmla="*/ 408647 h 434374"/>
              <a:gd name="connsiteX4" fmla="*/ 3402623 w 7175988"/>
              <a:gd name="connsiteY4" fmla="*/ 434195 h 434374"/>
              <a:gd name="connsiteX5" fmla="*/ 4050324 w 7175988"/>
              <a:gd name="connsiteY5" fmla="*/ 399466 h 434374"/>
              <a:gd name="connsiteX6" fmla="*/ 4882662 w 7175988"/>
              <a:gd name="connsiteY6" fmla="*/ 337479 h 434374"/>
              <a:gd name="connsiteX7" fmla="*/ 5663711 w 7175988"/>
              <a:gd name="connsiteY7" fmla="*/ 247649 h 434374"/>
              <a:gd name="connsiteX8" fmla="*/ 6818435 w 7175988"/>
              <a:gd name="connsiteY8" fmla="*/ 92514 h 434374"/>
              <a:gd name="connsiteX9" fmla="*/ 7175988 w 7175988"/>
              <a:gd name="connsiteY9" fmla="*/ 0 h 434374"/>
              <a:gd name="connsiteX0" fmla="*/ 0 w 7175988"/>
              <a:gd name="connsiteY0" fmla="*/ 51729 h 434374"/>
              <a:gd name="connsiteX1" fmla="*/ 707781 w 7175988"/>
              <a:gd name="connsiteY1" fmla="*/ 174238 h 434374"/>
              <a:gd name="connsiteX2" fmla="*/ 1560635 w 7175988"/>
              <a:gd name="connsiteY2" fmla="*/ 320970 h 434374"/>
              <a:gd name="connsiteX3" fmla="*/ 2558562 w 7175988"/>
              <a:gd name="connsiteY3" fmla="*/ 408647 h 434374"/>
              <a:gd name="connsiteX4" fmla="*/ 3402623 w 7175988"/>
              <a:gd name="connsiteY4" fmla="*/ 434195 h 434374"/>
              <a:gd name="connsiteX5" fmla="*/ 4050324 w 7175988"/>
              <a:gd name="connsiteY5" fmla="*/ 399466 h 434374"/>
              <a:gd name="connsiteX6" fmla="*/ 4882662 w 7175988"/>
              <a:gd name="connsiteY6" fmla="*/ 337479 h 434374"/>
              <a:gd name="connsiteX7" fmla="*/ 5663711 w 7175988"/>
              <a:gd name="connsiteY7" fmla="*/ 247649 h 434374"/>
              <a:gd name="connsiteX8" fmla="*/ 6818435 w 7175988"/>
              <a:gd name="connsiteY8" fmla="*/ 92514 h 434374"/>
              <a:gd name="connsiteX9" fmla="*/ 7175988 w 7175988"/>
              <a:gd name="connsiteY9" fmla="*/ 0 h 434374"/>
              <a:gd name="connsiteX0" fmla="*/ 0 w 7234604"/>
              <a:gd name="connsiteY0" fmla="*/ 0 h 447900"/>
              <a:gd name="connsiteX1" fmla="*/ 766397 w 7234604"/>
              <a:gd name="connsiteY1" fmla="*/ 187764 h 447900"/>
              <a:gd name="connsiteX2" fmla="*/ 1619251 w 7234604"/>
              <a:gd name="connsiteY2" fmla="*/ 334496 h 447900"/>
              <a:gd name="connsiteX3" fmla="*/ 2617178 w 7234604"/>
              <a:gd name="connsiteY3" fmla="*/ 422173 h 447900"/>
              <a:gd name="connsiteX4" fmla="*/ 3461239 w 7234604"/>
              <a:gd name="connsiteY4" fmla="*/ 447721 h 447900"/>
              <a:gd name="connsiteX5" fmla="*/ 4108940 w 7234604"/>
              <a:gd name="connsiteY5" fmla="*/ 412992 h 447900"/>
              <a:gd name="connsiteX6" fmla="*/ 4941278 w 7234604"/>
              <a:gd name="connsiteY6" fmla="*/ 351005 h 447900"/>
              <a:gd name="connsiteX7" fmla="*/ 5722327 w 7234604"/>
              <a:gd name="connsiteY7" fmla="*/ 261175 h 447900"/>
              <a:gd name="connsiteX8" fmla="*/ 6877051 w 7234604"/>
              <a:gd name="connsiteY8" fmla="*/ 106040 h 447900"/>
              <a:gd name="connsiteX9" fmla="*/ 7234604 w 7234604"/>
              <a:gd name="connsiteY9" fmla="*/ 13526 h 447900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02724 w 7234604"/>
              <a:gd name="connsiteY5" fmla="*/ 429305 h 447783"/>
              <a:gd name="connsiteX6" fmla="*/ 4941278 w 7234604"/>
              <a:gd name="connsiteY6" fmla="*/ 351005 h 447783"/>
              <a:gd name="connsiteX7" fmla="*/ 5722327 w 7234604"/>
              <a:gd name="connsiteY7" fmla="*/ 261175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02724 w 7234604"/>
              <a:gd name="connsiteY5" fmla="*/ 429305 h 447783"/>
              <a:gd name="connsiteX6" fmla="*/ 4941278 w 7234604"/>
              <a:gd name="connsiteY6" fmla="*/ 367319 h 447783"/>
              <a:gd name="connsiteX7" fmla="*/ 5722327 w 7234604"/>
              <a:gd name="connsiteY7" fmla="*/ 261175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02724 w 7234604"/>
              <a:gd name="connsiteY5" fmla="*/ 429305 h 447783"/>
              <a:gd name="connsiteX6" fmla="*/ 4941278 w 7234604"/>
              <a:gd name="connsiteY6" fmla="*/ 367319 h 447783"/>
              <a:gd name="connsiteX7" fmla="*/ 5839557 w 7234604"/>
              <a:gd name="connsiteY7" fmla="*/ 269332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02724 w 7234604"/>
              <a:gd name="connsiteY5" fmla="*/ 429305 h 447783"/>
              <a:gd name="connsiteX6" fmla="*/ 5023340 w 7234604"/>
              <a:gd name="connsiteY6" fmla="*/ 375476 h 447783"/>
              <a:gd name="connsiteX7" fmla="*/ 5839557 w 7234604"/>
              <a:gd name="connsiteY7" fmla="*/ 269332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84786 w 7234604"/>
              <a:gd name="connsiteY5" fmla="*/ 429305 h 447783"/>
              <a:gd name="connsiteX6" fmla="*/ 5023340 w 7234604"/>
              <a:gd name="connsiteY6" fmla="*/ 375476 h 447783"/>
              <a:gd name="connsiteX7" fmla="*/ 5839557 w 7234604"/>
              <a:gd name="connsiteY7" fmla="*/ 269332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83"/>
              <a:gd name="connsiteX1" fmla="*/ 766397 w 7234604"/>
              <a:gd name="connsiteY1" fmla="*/ 187764 h 447783"/>
              <a:gd name="connsiteX2" fmla="*/ 1619251 w 7234604"/>
              <a:gd name="connsiteY2" fmla="*/ 334496 h 447783"/>
              <a:gd name="connsiteX3" fmla="*/ 2617178 w 7234604"/>
              <a:gd name="connsiteY3" fmla="*/ 422173 h 447783"/>
              <a:gd name="connsiteX4" fmla="*/ 3461239 w 7234604"/>
              <a:gd name="connsiteY4" fmla="*/ 447721 h 447783"/>
              <a:gd name="connsiteX5" fmla="*/ 4284786 w 7234604"/>
              <a:gd name="connsiteY5" fmla="*/ 429305 h 447783"/>
              <a:gd name="connsiteX6" fmla="*/ 5023340 w 7234604"/>
              <a:gd name="connsiteY6" fmla="*/ 375476 h 447783"/>
              <a:gd name="connsiteX7" fmla="*/ 5839557 w 7234604"/>
              <a:gd name="connsiteY7" fmla="*/ 269332 h 447783"/>
              <a:gd name="connsiteX8" fmla="*/ 6877051 w 7234604"/>
              <a:gd name="connsiteY8" fmla="*/ 106040 h 447783"/>
              <a:gd name="connsiteX9" fmla="*/ 7234604 w 7234604"/>
              <a:gd name="connsiteY9" fmla="*/ 13526 h 447783"/>
              <a:gd name="connsiteX0" fmla="*/ 0 w 7234604"/>
              <a:gd name="connsiteY0" fmla="*/ 0 h 447798"/>
              <a:gd name="connsiteX1" fmla="*/ 766397 w 7234604"/>
              <a:gd name="connsiteY1" fmla="*/ 187764 h 447798"/>
              <a:gd name="connsiteX2" fmla="*/ 1619251 w 7234604"/>
              <a:gd name="connsiteY2" fmla="*/ 334496 h 447798"/>
              <a:gd name="connsiteX3" fmla="*/ 2617178 w 7234604"/>
              <a:gd name="connsiteY3" fmla="*/ 422173 h 447798"/>
              <a:gd name="connsiteX4" fmla="*/ 3461239 w 7234604"/>
              <a:gd name="connsiteY4" fmla="*/ 447721 h 447798"/>
              <a:gd name="connsiteX5" fmla="*/ 4284786 w 7234604"/>
              <a:gd name="connsiteY5" fmla="*/ 429305 h 447798"/>
              <a:gd name="connsiteX6" fmla="*/ 4658654 w 7234604"/>
              <a:gd name="connsiteY6" fmla="*/ 390644 h 447798"/>
              <a:gd name="connsiteX7" fmla="*/ 5023340 w 7234604"/>
              <a:gd name="connsiteY7" fmla="*/ 375476 h 447798"/>
              <a:gd name="connsiteX8" fmla="*/ 5839557 w 7234604"/>
              <a:gd name="connsiteY8" fmla="*/ 269332 h 447798"/>
              <a:gd name="connsiteX9" fmla="*/ 6877051 w 7234604"/>
              <a:gd name="connsiteY9" fmla="*/ 106040 h 447798"/>
              <a:gd name="connsiteX10" fmla="*/ 7234604 w 7234604"/>
              <a:gd name="connsiteY10" fmla="*/ 13526 h 447798"/>
              <a:gd name="connsiteX0" fmla="*/ 0 w 7234604"/>
              <a:gd name="connsiteY0" fmla="*/ 0 h 447798"/>
              <a:gd name="connsiteX1" fmla="*/ 766397 w 7234604"/>
              <a:gd name="connsiteY1" fmla="*/ 187764 h 447798"/>
              <a:gd name="connsiteX2" fmla="*/ 1619251 w 7234604"/>
              <a:gd name="connsiteY2" fmla="*/ 334496 h 447798"/>
              <a:gd name="connsiteX3" fmla="*/ 2617178 w 7234604"/>
              <a:gd name="connsiteY3" fmla="*/ 422173 h 447798"/>
              <a:gd name="connsiteX4" fmla="*/ 3461239 w 7234604"/>
              <a:gd name="connsiteY4" fmla="*/ 447721 h 447798"/>
              <a:gd name="connsiteX5" fmla="*/ 4284786 w 7234604"/>
              <a:gd name="connsiteY5" fmla="*/ 429305 h 447798"/>
              <a:gd name="connsiteX6" fmla="*/ 4670378 w 7234604"/>
              <a:gd name="connsiteY6" fmla="*/ 415115 h 447798"/>
              <a:gd name="connsiteX7" fmla="*/ 5023340 w 7234604"/>
              <a:gd name="connsiteY7" fmla="*/ 375476 h 447798"/>
              <a:gd name="connsiteX8" fmla="*/ 5839557 w 7234604"/>
              <a:gd name="connsiteY8" fmla="*/ 269332 h 447798"/>
              <a:gd name="connsiteX9" fmla="*/ 6877051 w 7234604"/>
              <a:gd name="connsiteY9" fmla="*/ 106040 h 447798"/>
              <a:gd name="connsiteX10" fmla="*/ 7234604 w 7234604"/>
              <a:gd name="connsiteY10" fmla="*/ 13526 h 447798"/>
              <a:gd name="connsiteX0" fmla="*/ 0 w 7234604"/>
              <a:gd name="connsiteY0" fmla="*/ 0 h 447798"/>
              <a:gd name="connsiteX1" fmla="*/ 766397 w 7234604"/>
              <a:gd name="connsiteY1" fmla="*/ 187764 h 447798"/>
              <a:gd name="connsiteX2" fmla="*/ 1619251 w 7234604"/>
              <a:gd name="connsiteY2" fmla="*/ 334496 h 447798"/>
              <a:gd name="connsiteX3" fmla="*/ 2617178 w 7234604"/>
              <a:gd name="connsiteY3" fmla="*/ 422173 h 447798"/>
              <a:gd name="connsiteX4" fmla="*/ 3461239 w 7234604"/>
              <a:gd name="connsiteY4" fmla="*/ 447721 h 447798"/>
              <a:gd name="connsiteX5" fmla="*/ 4284786 w 7234604"/>
              <a:gd name="connsiteY5" fmla="*/ 429305 h 447798"/>
              <a:gd name="connsiteX6" fmla="*/ 4670378 w 7234604"/>
              <a:gd name="connsiteY6" fmla="*/ 415115 h 447798"/>
              <a:gd name="connsiteX7" fmla="*/ 5023340 w 7234604"/>
              <a:gd name="connsiteY7" fmla="*/ 375476 h 447798"/>
              <a:gd name="connsiteX8" fmla="*/ 5839557 w 7234604"/>
              <a:gd name="connsiteY8" fmla="*/ 269332 h 447798"/>
              <a:gd name="connsiteX9" fmla="*/ 6877051 w 7234604"/>
              <a:gd name="connsiteY9" fmla="*/ 106040 h 447798"/>
              <a:gd name="connsiteX10" fmla="*/ 7234604 w 7234604"/>
              <a:gd name="connsiteY10" fmla="*/ 13526 h 447798"/>
              <a:gd name="connsiteX0" fmla="*/ 0 w 7234604"/>
              <a:gd name="connsiteY0" fmla="*/ 0 h 447843"/>
              <a:gd name="connsiteX1" fmla="*/ 766397 w 7234604"/>
              <a:gd name="connsiteY1" fmla="*/ 187764 h 447843"/>
              <a:gd name="connsiteX2" fmla="*/ 1619251 w 7234604"/>
              <a:gd name="connsiteY2" fmla="*/ 334496 h 447843"/>
              <a:gd name="connsiteX3" fmla="*/ 2617178 w 7234604"/>
              <a:gd name="connsiteY3" fmla="*/ 422173 h 447843"/>
              <a:gd name="connsiteX4" fmla="*/ 3461239 w 7234604"/>
              <a:gd name="connsiteY4" fmla="*/ 447721 h 447843"/>
              <a:gd name="connsiteX5" fmla="*/ 4284786 w 7234604"/>
              <a:gd name="connsiteY5" fmla="*/ 429305 h 447843"/>
              <a:gd name="connsiteX6" fmla="*/ 5023340 w 7234604"/>
              <a:gd name="connsiteY6" fmla="*/ 375476 h 447843"/>
              <a:gd name="connsiteX7" fmla="*/ 5839557 w 7234604"/>
              <a:gd name="connsiteY7" fmla="*/ 269332 h 447843"/>
              <a:gd name="connsiteX8" fmla="*/ 6877051 w 7234604"/>
              <a:gd name="connsiteY8" fmla="*/ 106040 h 447843"/>
              <a:gd name="connsiteX9" fmla="*/ 7234604 w 7234604"/>
              <a:gd name="connsiteY9" fmla="*/ 13526 h 447843"/>
              <a:gd name="connsiteX0" fmla="*/ 0 w 7234604"/>
              <a:gd name="connsiteY0" fmla="*/ 0 h 447843"/>
              <a:gd name="connsiteX1" fmla="*/ 766397 w 7234604"/>
              <a:gd name="connsiteY1" fmla="*/ 187764 h 447843"/>
              <a:gd name="connsiteX2" fmla="*/ 1619251 w 7234604"/>
              <a:gd name="connsiteY2" fmla="*/ 334496 h 447843"/>
              <a:gd name="connsiteX3" fmla="*/ 2617178 w 7234604"/>
              <a:gd name="connsiteY3" fmla="*/ 422173 h 447843"/>
              <a:gd name="connsiteX4" fmla="*/ 3461239 w 7234604"/>
              <a:gd name="connsiteY4" fmla="*/ 447721 h 447843"/>
              <a:gd name="connsiteX5" fmla="*/ 4284786 w 7234604"/>
              <a:gd name="connsiteY5" fmla="*/ 429305 h 447843"/>
              <a:gd name="connsiteX6" fmla="*/ 5081955 w 7234604"/>
              <a:gd name="connsiteY6" fmla="*/ 375476 h 447843"/>
              <a:gd name="connsiteX7" fmla="*/ 5839557 w 7234604"/>
              <a:gd name="connsiteY7" fmla="*/ 269332 h 447843"/>
              <a:gd name="connsiteX8" fmla="*/ 6877051 w 7234604"/>
              <a:gd name="connsiteY8" fmla="*/ 106040 h 447843"/>
              <a:gd name="connsiteX9" fmla="*/ 7234604 w 7234604"/>
              <a:gd name="connsiteY9" fmla="*/ 13526 h 447843"/>
              <a:gd name="connsiteX0" fmla="*/ 0 w 7234604"/>
              <a:gd name="connsiteY0" fmla="*/ 0 h 447843"/>
              <a:gd name="connsiteX1" fmla="*/ 766397 w 7234604"/>
              <a:gd name="connsiteY1" fmla="*/ 187764 h 447843"/>
              <a:gd name="connsiteX2" fmla="*/ 1619251 w 7234604"/>
              <a:gd name="connsiteY2" fmla="*/ 334496 h 447843"/>
              <a:gd name="connsiteX3" fmla="*/ 2617178 w 7234604"/>
              <a:gd name="connsiteY3" fmla="*/ 422173 h 447843"/>
              <a:gd name="connsiteX4" fmla="*/ 3461239 w 7234604"/>
              <a:gd name="connsiteY4" fmla="*/ 447721 h 447843"/>
              <a:gd name="connsiteX5" fmla="*/ 4284786 w 7234604"/>
              <a:gd name="connsiteY5" fmla="*/ 429305 h 447843"/>
              <a:gd name="connsiteX6" fmla="*/ 5081955 w 7234604"/>
              <a:gd name="connsiteY6" fmla="*/ 375476 h 447843"/>
              <a:gd name="connsiteX7" fmla="*/ 5886450 w 7234604"/>
              <a:gd name="connsiteY7" fmla="*/ 277489 h 447843"/>
              <a:gd name="connsiteX8" fmla="*/ 6877051 w 7234604"/>
              <a:gd name="connsiteY8" fmla="*/ 106040 h 447843"/>
              <a:gd name="connsiteX9" fmla="*/ 7234604 w 7234604"/>
              <a:gd name="connsiteY9" fmla="*/ 13526 h 4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4604" h="447843">
                <a:moveTo>
                  <a:pt x="0" y="0"/>
                </a:moveTo>
                <a:cubicBezTo>
                  <a:pt x="250825" y="68262"/>
                  <a:pt x="496522" y="132015"/>
                  <a:pt x="766397" y="187764"/>
                </a:cubicBezTo>
                <a:cubicBezTo>
                  <a:pt x="1036272" y="243513"/>
                  <a:pt x="1310787" y="295428"/>
                  <a:pt x="1619251" y="334496"/>
                </a:cubicBezTo>
                <a:cubicBezTo>
                  <a:pt x="1927715" y="373564"/>
                  <a:pt x="2310180" y="403302"/>
                  <a:pt x="2617178" y="422173"/>
                </a:cubicBezTo>
                <a:cubicBezTo>
                  <a:pt x="2924176" y="441044"/>
                  <a:pt x="3183304" y="446532"/>
                  <a:pt x="3461239" y="447721"/>
                </a:cubicBezTo>
                <a:cubicBezTo>
                  <a:pt x="3739174" y="448910"/>
                  <a:pt x="4024436" y="441346"/>
                  <a:pt x="4284786" y="429305"/>
                </a:cubicBezTo>
                <a:cubicBezTo>
                  <a:pt x="4545136" y="417264"/>
                  <a:pt x="4815011" y="400779"/>
                  <a:pt x="5081955" y="375476"/>
                </a:cubicBezTo>
                <a:cubicBezTo>
                  <a:pt x="5348899" y="350173"/>
                  <a:pt x="5618285" y="310151"/>
                  <a:pt x="5886450" y="277489"/>
                </a:cubicBezTo>
                <a:lnTo>
                  <a:pt x="6877051" y="106040"/>
                </a:lnTo>
                <a:cubicBezTo>
                  <a:pt x="7101743" y="62046"/>
                  <a:pt x="7129829" y="37338"/>
                  <a:pt x="7234604" y="13526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0" y="2275147"/>
            <a:ext cx="6858000" cy="6157219"/>
          </a:xfrm>
          <a:prstGeom prst="roundRect">
            <a:avLst>
              <a:gd name="adj" fmla="val 4958"/>
            </a:avLst>
          </a:prstGeom>
          <a:pattFill prst="horzBrick">
            <a:fgClr>
              <a:srgbClr val="FF0000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19052" y="2662614"/>
            <a:ext cx="6802770" cy="4392439"/>
          </a:xfrm>
          <a:prstGeom prst="roundRect">
            <a:avLst>
              <a:gd name="adj" fmla="val 5476"/>
            </a:avLst>
          </a:prstGeom>
          <a:solidFill>
            <a:srgbClr val="FFFFDF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336">
            <a:off x="9672179" y="1507718"/>
            <a:ext cx="896506" cy="91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r="8685"/>
          <a:stretch/>
        </p:blipFill>
        <p:spPr>
          <a:xfrm rot="21000549">
            <a:off x="346436" y="238322"/>
            <a:ext cx="1078316" cy="104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3485" r="16813" b="24074"/>
          <a:stretch/>
        </p:blipFill>
        <p:spPr>
          <a:xfrm rot="421785">
            <a:off x="5480025" y="198593"/>
            <a:ext cx="1034864" cy="1027484"/>
          </a:xfrm>
          <a:prstGeom prst="rect">
            <a:avLst/>
          </a:prstGeom>
          <a:solidFill>
            <a:srgbClr val="FFFFFF">
              <a:shade val="85000"/>
              <a:alpha val="57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7" r="15640"/>
          <a:stretch/>
        </p:blipFill>
        <p:spPr>
          <a:xfrm rot="21141290">
            <a:off x="8168717" y="1389511"/>
            <a:ext cx="920166" cy="798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正方形/長方形 12"/>
          <p:cNvSpPr/>
          <p:nvPr/>
        </p:nvSpPr>
        <p:spPr>
          <a:xfrm>
            <a:off x="598448" y="665485"/>
            <a:ext cx="5534539" cy="79164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52000"/>
              </a:schemeClr>
            </a:outerShdw>
          </a:effectLst>
        </p:spPr>
        <p:txBody>
          <a:bodyPr wrap="square" lIns="82953" tIns="41476" rIns="82953" bIns="41476">
            <a:spAutoFit/>
          </a:bodyPr>
          <a:lstStyle/>
          <a:p>
            <a:pPr algn="dist"/>
            <a:r>
              <a:rPr lang="ja-JP" altLang="en-US" sz="4600" b="1" dirty="0">
                <a:ln w="158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en-US" sz="4600" dirty="0">
                <a:ln w="15875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ポーランド文化教室  </a:t>
            </a:r>
            <a:endParaRPr lang="en-US" altLang="ja-JP" sz="4600" dirty="0">
              <a:ln w="15875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5149" y="6764680"/>
            <a:ext cx="588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場所：兵庫県私学会館</a:t>
            </a:r>
            <a:endParaRPr kumimoji="1" lang="en-US" altLang="ja-JP" sz="16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2658" y="6094793"/>
            <a:ext cx="4281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年会費</a:t>
            </a:r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：個人 </a:t>
            </a:r>
            <a:r>
              <a:rPr kumimoji="1"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（学生会員 </a:t>
            </a:r>
            <a:r>
              <a:rPr kumimoji="1" lang="en-US" altLang="ja-JP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kumimoji="1"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 </a:t>
            </a:r>
            <a:endParaRPr kumimoji="1" lang="en-US" altLang="ja-JP" sz="12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b="1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     </a:t>
            </a:r>
            <a:r>
              <a:rPr kumimoji="1"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法人会員 </a:t>
            </a:r>
            <a:r>
              <a:rPr kumimoji="1" lang="en-US" altLang="ja-JP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</a:t>
            </a:r>
            <a:r>
              <a:rPr kumimoji="1" lang="en-US" altLang="ja-JP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2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6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 b="1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</a:t>
            </a:r>
            <a:r>
              <a:rPr kumimoji="1" lang="ja-JP" altLang="en-US" sz="11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（会員になり全８回の受講ができます。）</a:t>
            </a:r>
            <a:endParaRPr kumimoji="1" lang="en-US" altLang="ja-JP" sz="12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2658" y="2708586"/>
            <a:ext cx="5897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現在、兵庫県の高校で</a:t>
            </a:r>
            <a:r>
              <a:rPr kumimoji="1" lang="en-US" altLang="ja-JP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ALT</a:t>
            </a:r>
            <a:r>
              <a:rPr kumimoji="1" lang="ja-JP" altLang="en-US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としても活躍しているポーランド人日本語研究家の</a:t>
            </a:r>
            <a:r>
              <a:rPr kumimoji="1" lang="en-US" altLang="ja-JP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名が、</a:t>
            </a:r>
            <a:endParaRPr kumimoji="1" lang="en-US" altLang="ja-JP" sz="1200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ポーランドの魅力を楽しく、たっぷりとお伝えします！</a:t>
            </a:r>
            <a:endParaRPr kumimoji="1" lang="ja-JP" altLang="en-US" sz="12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47494" y="8512569"/>
            <a:ext cx="6425180" cy="807633"/>
          </a:xfrm>
          <a:prstGeom prst="roundRect">
            <a:avLst>
              <a:gd name="adj" fmla="val 140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67032" y="8541318"/>
            <a:ext cx="6322236" cy="730093"/>
          </a:xfrm>
          <a:prstGeom prst="rect">
            <a:avLst/>
          </a:prstGeom>
          <a:noFill/>
        </p:spPr>
        <p:txBody>
          <a:bodyPr wrap="square" lIns="82953" tIns="41476" rIns="82953" bIns="41476">
            <a:spAutoFit/>
          </a:bodyPr>
          <a:lstStyle/>
          <a:p>
            <a:pPr marL="36000"/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事務局：</a:t>
            </a:r>
            <a:endParaRPr lang="en-US" altLang="ja-JP" sz="1050" b="1" dirty="0" smtClean="0">
              <a:ln w="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00"/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650-0012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神戸市中央区北長狭通</a:t>
            </a:r>
            <a:r>
              <a:rPr lang="en-US" altLang="ja-JP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4-3-13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兵庫県</a:t>
            </a:r>
            <a:r>
              <a:rPr lang="ja-JP" altLang="en-US" sz="1050" b="1" dirty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私学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会館９号室</a:t>
            </a:r>
            <a:endParaRPr lang="en-US" altLang="ja-JP" sz="1050" b="1" dirty="0" smtClean="0">
              <a:ln w="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00"/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在神戸</a:t>
            </a:r>
            <a:r>
              <a:rPr lang="ja-JP" altLang="en-US" sz="1050" b="1" dirty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ポーランド共和国名誉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領事館   藤田</a:t>
            </a:r>
            <a:endParaRPr lang="en-US" altLang="ja-JP" sz="1050" b="1" dirty="0" smtClean="0">
              <a:ln w="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00"/>
            <a:r>
              <a:rPr lang="en-US" altLang="ja-JP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 078-335-1411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 078-333-7612</a:t>
            </a:r>
            <a:r>
              <a:rPr lang="ja-JP" altLang="en-US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050" b="1" dirty="0" smtClean="0">
                <a:ln w="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E-mail: ryojikan@kobe-polmeiyo.com</a:t>
            </a:r>
            <a:endParaRPr lang="ja-JP" altLang="en-US" sz="1050" b="1" dirty="0">
              <a:ln w="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135413" y="1489634"/>
            <a:ext cx="7181390" cy="299206"/>
          </a:xfrm>
          <a:prstGeom prst="rect">
            <a:avLst/>
          </a:prstGeom>
          <a:noFill/>
        </p:spPr>
        <p:txBody>
          <a:bodyPr wrap="square" lIns="82953" tIns="41476" rIns="82953" bIns="41476">
            <a:spAutoFit/>
          </a:bodyPr>
          <a:lstStyle/>
          <a:p>
            <a:pPr algn="ctr"/>
            <a:r>
              <a:rPr lang="ja-JP" altLang="en-US" sz="1400" dirty="0">
                <a:ln w="9525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ポーランドのことを知りたい</a:t>
            </a:r>
            <a:r>
              <a:rPr lang="ja-JP" altLang="en-US" sz="1400" dirty="0" smtClean="0">
                <a:ln w="9525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、旅行</a:t>
            </a:r>
            <a:r>
              <a:rPr lang="ja-JP" altLang="en-US" sz="1400" dirty="0">
                <a:ln w="9525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したい</a:t>
            </a:r>
            <a:r>
              <a:rPr lang="ja-JP" altLang="en-US" sz="1400" dirty="0" smtClean="0">
                <a:ln w="9525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方、ポーランド</a:t>
            </a:r>
            <a:r>
              <a:rPr lang="ja-JP" altLang="en-US" sz="1400" dirty="0">
                <a:ln w="9525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が大好きな方も大歓迎</a:t>
            </a:r>
            <a:r>
              <a:rPr lang="ja-JP" altLang="en-US" sz="1400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544104" y="2254951"/>
            <a:ext cx="2350130" cy="334357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＊  開 催 内 容  ＊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2658" y="4845072"/>
            <a:ext cx="4237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日程</a:t>
            </a:r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：第</a:t>
            </a:r>
            <a:r>
              <a:rPr kumimoji="1"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  </a:t>
            </a:r>
            <a:r>
              <a:rPr kumimoji="1"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  <a:r>
              <a:rPr kumimoji="1"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en-US" altLang="ja-JP" sz="1400" b="1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  <a:endParaRPr lang="en-US" altLang="ja-JP" sz="1400" b="1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第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  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2/2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  <a:endParaRPr lang="en-US" altLang="ja-JP" sz="1400" b="1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第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  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3/1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lang="en-US" altLang="ja-JP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  <a:endParaRPr kumimoji="1" lang="en-US" altLang="ja-JP" sz="1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57950" y="9368333"/>
            <a:ext cx="374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主催： 在神戸ポーランド共和国名誉領事館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共催： 日本ポーランド文化交流協会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8590" y="7157111"/>
            <a:ext cx="6813231" cy="951259"/>
            <a:chOff x="337437" y="6869296"/>
            <a:chExt cx="6311660" cy="1010576"/>
          </a:xfrm>
        </p:grpSpPr>
        <p:sp>
          <p:nvSpPr>
            <p:cNvPr id="78" name="角丸四角形 77"/>
            <p:cNvSpPr/>
            <p:nvPr/>
          </p:nvSpPr>
          <p:spPr>
            <a:xfrm>
              <a:off x="337437" y="7218985"/>
              <a:ext cx="6311660" cy="660887"/>
            </a:xfrm>
            <a:prstGeom prst="roundRect">
              <a:avLst>
                <a:gd name="adj" fmla="val 23742"/>
              </a:avLst>
            </a:prstGeom>
            <a:solidFill>
              <a:srgbClr val="FFFFDF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93262" y="7260476"/>
              <a:ext cx="5519145" cy="32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 マグネシカ・コニェチナ</a:t>
              </a:r>
              <a:r>
                <a:rPr kumimoji="1"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（写真左）</a:t>
              </a:r>
              <a:r>
                <a:rPr lang="ja-JP" altLang="en-US" sz="1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 ワルシャワ大学</a:t>
              </a:r>
              <a:endParaRPr kumimoji="1" lang="en-US" altLang="ja-JP" sz="1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748814" y="7552367"/>
              <a:ext cx="5322925" cy="32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パウリナ・チェルニャク</a:t>
              </a:r>
              <a:r>
                <a:rPr kumimoji="1"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（写真右）</a:t>
              </a:r>
              <a:r>
                <a:rPr lang="ja-JP" altLang="en-US" sz="1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14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 ヤギェロン大学</a:t>
              </a:r>
              <a:endParaRPr kumimoji="1" lang="en-US" altLang="ja-JP" sz="1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8" name="角丸四角形 67"/>
            <p:cNvSpPr/>
            <p:nvPr/>
          </p:nvSpPr>
          <p:spPr>
            <a:xfrm>
              <a:off x="419659" y="6869296"/>
              <a:ext cx="2312302" cy="280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＊ ポーランド人講師＊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0" y="1875597"/>
            <a:ext cx="6877052" cy="324000"/>
            <a:chOff x="-56079" y="-13738"/>
            <a:chExt cx="7235962" cy="342758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4" b="84822"/>
            <a:stretch/>
          </p:blipFill>
          <p:spPr>
            <a:xfrm>
              <a:off x="-56079" y="-13738"/>
              <a:ext cx="3618000" cy="342758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4" b="84822"/>
            <a:stretch/>
          </p:blipFill>
          <p:spPr>
            <a:xfrm>
              <a:off x="3561883" y="-13738"/>
              <a:ext cx="3618000" cy="342758"/>
            </a:xfrm>
            <a:prstGeom prst="rect">
              <a:avLst/>
            </a:prstGeom>
          </p:spPr>
        </p:pic>
      </p:grpSp>
      <p:grpSp>
        <p:nvGrpSpPr>
          <p:cNvPr id="92" name="グループ化 91"/>
          <p:cNvGrpSpPr/>
          <p:nvPr/>
        </p:nvGrpSpPr>
        <p:grpSpPr>
          <a:xfrm>
            <a:off x="9524" y="8169187"/>
            <a:ext cx="6877051" cy="324000"/>
            <a:chOff x="-56079" y="-13738"/>
            <a:chExt cx="7235962" cy="342758"/>
          </a:xfrm>
        </p:grpSpPr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4" b="84822"/>
            <a:stretch/>
          </p:blipFill>
          <p:spPr>
            <a:xfrm>
              <a:off x="-56079" y="-13738"/>
              <a:ext cx="3618000" cy="342758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4" b="84822"/>
            <a:stretch/>
          </p:blipFill>
          <p:spPr>
            <a:xfrm>
              <a:off x="3561883" y="-13738"/>
              <a:ext cx="3618000" cy="342758"/>
            </a:xfrm>
            <a:prstGeom prst="rect">
              <a:avLst/>
            </a:prstGeom>
          </p:spPr>
        </p:pic>
      </p:grpSp>
      <p:cxnSp>
        <p:nvCxnSpPr>
          <p:cNvPr id="98" name="曲線コネクタ 97"/>
          <p:cNvCxnSpPr/>
          <p:nvPr/>
        </p:nvCxnSpPr>
        <p:spPr>
          <a:xfrm rot="10800000">
            <a:off x="-19050" y="133350"/>
            <a:ext cx="19050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2445498" y="92577"/>
            <a:ext cx="1957973" cy="483872"/>
          </a:xfrm>
          <a:prstGeom prst="rect">
            <a:avLst/>
          </a:prstGeom>
          <a:noFill/>
        </p:spPr>
        <p:txBody>
          <a:bodyPr wrap="square" lIns="82953" tIns="41476" rIns="82953" bIns="41476">
            <a:spAutoFit/>
          </a:bodyPr>
          <a:lstStyle/>
          <a:p>
            <a:pPr algn="ctr"/>
            <a:r>
              <a:rPr lang="ja-JP" altLang="en-US" sz="2600" dirty="0" smtClean="0">
                <a:ln w="12700">
                  <a:solidFill>
                    <a:srgbClr val="162D5A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 ４ 期</a:t>
            </a:r>
            <a:endParaRPr lang="en-US" altLang="ja-JP" sz="2600" dirty="0">
              <a:ln w="12700">
                <a:solidFill>
                  <a:srgbClr val="162D5A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63129" y="3390234"/>
            <a:ext cx="5671385" cy="392386"/>
            <a:chOff x="-1949102" y="3661479"/>
            <a:chExt cx="5671385" cy="39238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-1949102" y="3684533"/>
              <a:ext cx="5671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     回     </a:t>
              </a:r>
              <a:r>
                <a:rPr kumimoji="1" lang="ja-JP" alt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ポーランドのクリスマスと新年</a:t>
              </a:r>
              <a:r>
                <a:rPr kumimoji="1" lang="ja-JP" altLang="en-US" sz="18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        </a:t>
              </a:r>
              <a:endPara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-1619277" y="3661479"/>
              <a:ext cx="324000" cy="324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</a:t>
              </a:r>
              <a:endParaRPr lang="ja-JP" altLang="en-US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63129" y="3887011"/>
            <a:ext cx="5469857" cy="380956"/>
            <a:chOff x="-1949102" y="4179154"/>
            <a:chExt cx="5469857" cy="380956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1949102" y="4190778"/>
              <a:ext cx="5469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     回     </a:t>
              </a:r>
              <a:r>
                <a:rPr kumimoji="1" lang="ja-JP" alt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所が変わればポーランドも違う。</a:t>
              </a:r>
              <a:endPara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-1619277" y="4179154"/>
              <a:ext cx="324000" cy="324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en-US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63130" y="4372358"/>
            <a:ext cx="5469856" cy="369526"/>
            <a:chOff x="-1949101" y="4643603"/>
            <a:chExt cx="5469856" cy="369526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-1949101" y="4643797"/>
              <a:ext cx="5469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     回     </a:t>
              </a:r>
              <a:r>
                <a:rPr kumimoji="1" lang="ja-JP" altLang="en-US" sz="15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ポーランドにもいるキュート</a:t>
              </a:r>
              <a:r>
                <a:rPr lang="ja-JP" altLang="en-US" sz="1500" b="1" dirty="0" smtClean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な「よう怪」たち。</a:t>
              </a:r>
              <a:endParaRPr kumimoji="1" lang="ja-JP" altLang="en-US" sz="1500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-1619277" y="4643603"/>
              <a:ext cx="324000" cy="324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en-US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309564" y="4727157"/>
            <a:ext cx="2697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8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テーマは変更になる場合があります。</a:t>
            </a:r>
            <a:r>
              <a:rPr lang="en-US" altLang="ja-JP" sz="8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8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endParaRPr kumimoji="1" lang="ja-JP" altLang="en-US" sz="700" dirty="0">
              <a:solidFill>
                <a:schemeClr val="accent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0" y="4960594"/>
            <a:ext cx="1883383" cy="18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83660" y="851198"/>
            <a:ext cx="58365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在神戸ポーランド共和国名誉領事館</a:t>
            </a:r>
          </a:p>
          <a:p>
            <a:pPr algn="ctr">
              <a:spcAft>
                <a:spcPts val="0"/>
              </a:spcAft>
            </a:pP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第４期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ポーランド文化教室</a:t>
            </a:r>
          </a:p>
          <a:p>
            <a:pPr algn="ctr">
              <a:spcAft>
                <a:spcPts val="0"/>
              </a:spcAft>
            </a:pPr>
            <a:endParaRPr lang="en-US" altLang="ja-JP" sz="1800" kern="100" spc="170" dirty="0" smtClean="0">
              <a:latin typeface="+mn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1800" kern="100" spc="170" dirty="0" smtClean="0">
                <a:latin typeface="+mn-ea"/>
                <a:cs typeface="Times New Roman" panose="02020603050405020304" pitchFamily="18" charset="0"/>
              </a:rPr>
              <a:t>参加</a:t>
            </a:r>
            <a:r>
              <a:rPr lang="ja-JP" altLang="ja-JP" sz="1800" kern="100" spc="170" dirty="0">
                <a:latin typeface="+mn-ea"/>
                <a:cs typeface="Times New Roman" panose="02020603050405020304" pitchFamily="18" charset="0"/>
              </a:rPr>
              <a:t>申込書</a:t>
            </a:r>
            <a:endParaRPr lang="ja-JP" altLang="ja-JP" sz="1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左大かっこ 2"/>
          <p:cNvSpPr/>
          <p:nvPr/>
        </p:nvSpPr>
        <p:spPr>
          <a:xfrm>
            <a:off x="3377461" y="2901874"/>
            <a:ext cx="51538" cy="73279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4" name="左大かっこ 3"/>
          <p:cNvSpPr/>
          <p:nvPr/>
        </p:nvSpPr>
        <p:spPr>
          <a:xfrm flipH="1" flipV="1">
            <a:off x="6284240" y="2867025"/>
            <a:ext cx="59690" cy="715645"/>
          </a:xfrm>
          <a:prstGeom prst="leftBracke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957" y="2906578"/>
            <a:ext cx="67120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200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14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28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日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14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金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kumimoji="0" lang="ja-JP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までに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ご回答ください。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200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番号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078-333-7612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200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送付文は不要です。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200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4122004"/>
            <a:ext cx="685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3400" algn="ctr">
              <a:spcAft>
                <a:spcPts val="0"/>
              </a:spcAft>
            </a:pPr>
            <a:r>
              <a:rPr lang="ja-JP" altLang="ja-JP" sz="18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18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</a:t>
            </a:r>
            <a:r>
              <a:rPr lang="ja-JP" altLang="ja-JP" sz="18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第４期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ポーランド文化教室に参加します</a:t>
            </a:r>
            <a:r>
              <a:rPr lang="ja-JP" altLang="ja-JP" sz="18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en-US" altLang="ja-JP" sz="18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533400" algn="ctr">
              <a:spcAft>
                <a:spcPts val="0"/>
              </a:spcAft>
            </a:pPr>
            <a:endParaRPr lang="ja-JP" altLang="ja-JP" sz="12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533400" algn="ctr">
              <a:spcAft>
                <a:spcPts val="0"/>
              </a:spcAft>
            </a:pP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</a:t>
            </a:r>
            <a:r>
              <a:rPr lang="ja-JP" altLang="en-US" sz="18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18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〔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第</a:t>
            </a: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回目は</a:t>
            </a: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</a:t>
            </a: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火</a:t>
            </a:r>
            <a:r>
              <a:rPr lang="en-US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 </a:t>
            </a:r>
            <a:r>
              <a:rPr lang="ja-JP" altLang="ja-JP" sz="18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兵庫県私学会館内です。〕</a:t>
            </a:r>
            <a:endParaRPr lang="ja-JP" altLang="ja-JP" sz="12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533400" algn="just">
              <a:spcAft>
                <a:spcPts val="0"/>
              </a:spcAft>
            </a:pPr>
            <a:r>
              <a:rPr lang="en-US" altLang="ja-JP" sz="12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795"/>
              </p:ext>
            </p:extLst>
          </p:nvPr>
        </p:nvGraphicFramePr>
        <p:xfrm>
          <a:off x="200297" y="5442857"/>
          <a:ext cx="6522720" cy="3257007"/>
        </p:xfrm>
        <a:graphic>
          <a:graphicData uri="http://schemas.openxmlformats.org/drawingml/2006/table">
            <a:tbl>
              <a:tblPr firstRow="1" firstCol="1" bandRow="1"/>
              <a:tblGrid>
                <a:gridCol w="3261360"/>
                <a:gridCol w="3261360"/>
              </a:tblGrid>
              <a:tr h="393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お名前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連絡先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住所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TEL                        / FAX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E-mail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住所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TEL                        / FAX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E-mail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住所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TEL                        / FAX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E-mail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9513" y="638196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8945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3379</TotalTime>
  <Words>328</Words>
  <Application>Microsoft Office PowerPoint</Application>
  <PresentationFormat>A4 210 x 297 mm</PresentationFormat>
  <Paragraphs>56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HGP創英角ﾎﾟｯﾌﾟ体</vt:lpstr>
      <vt:lpstr>HGS創英角ﾎﾟｯﾌﾟ体</vt:lpstr>
      <vt:lpstr>ＭＳ Ｐゴシック</vt:lpstr>
      <vt:lpstr>ＭＳ 明朝</vt:lpstr>
      <vt:lpstr>メイリオ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樽口</dc:creator>
  <cp:lastModifiedBy>高見</cp:lastModifiedBy>
  <cp:revision>230</cp:revision>
  <cp:lastPrinted>2018-11-12T04:03:01Z</cp:lastPrinted>
  <dcterms:created xsi:type="dcterms:W3CDTF">2015-03-09T04:28:51Z</dcterms:created>
  <dcterms:modified xsi:type="dcterms:W3CDTF">2018-11-12T04:22:35Z</dcterms:modified>
</cp:coreProperties>
</file>